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275" r:id="rId6"/>
    <p:sldId id="3290" r:id="rId7"/>
    <p:sldId id="257" r:id="rId8"/>
    <p:sldId id="258" r:id="rId9"/>
    <p:sldId id="3112" r:id="rId10"/>
    <p:sldId id="259" r:id="rId11"/>
    <p:sldId id="260" r:id="rId12"/>
    <p:sldId id="261" r:id="rId13"/>
    <p:sldId id="3113" r:id="rId14"/>
    <p:sldId id="3091" r:id="rId15"/>
    <p:sldId id="262" r:id="rId16"/>
    <p:sldId id="3114" r:id="rId17"/>
    <p:sldId id="3288" r:id="rId18"/>
    <p:sldId id="268" r:id="rId19"/>
    <p:sldId id="266" r:id="rId20"/>
    <p:sldId id="3116" r:id="rId21"/>
    <p:sldId id="270" r:id="rId22"/>
    <p:sldId id="271" r:id="rId23"/>
    <p:sldId id="3115" r:id="rId24"/>
    <p:sldId id="3295" r:id="rId25"/>
    <p:sldId id="272" r:id="rId26"/>
    <p:sldId id="3285" r:id="rId27"/>
    <p:sldId id="3117" r:id="rId28"/>
    <p:sldId id="3282" r:id="rId29"/>
    <p:sldId id="3281" r:id="rId30"/>
    <p:sldId id="3284" r:id="rId31"/>
    <p:sldId id="3283" r:id="rId32"/>
    <p:sldId id="3294" r:id="rId33"/>
    <p:sldId id="3291" r:id="rId34"/>
    <p:sldId id="273" r:id="rId35"/>
    <p:sldId id="3292" r:id="rId36"/>
    <p:sldId id="264" r:id="rId37"/>
    <p:sldId id="3286" r:id="rId38"/>
    <p:sldId id="3287" r:id="rId39"/>
    <p:sldId id="3289" r:id="rId40"/>
    <p:sldId id="3296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ad Levinkron" initials="OL" lastIdx="6" clrIdx="0">
    <p:extLst>
      <p:ext uri="{19B8F6BF-5375-455C-9EA6-DF929625EA0E}">
        <p15:presenceInfo xmlns:p15="http://schemas.microsoft.com/office/powerpoint/2012/main" userId="S::ohad@vian.ai::0d62eb75-790a-4fe5-a90d-1ceed20f0b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3F55D-140C-A241-9123-4B79D45DC4A9}" v="1957" dt="2021-04-26T16:11:10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39"/>
    <p:restoredTop sz="97872"/>
  </p:normalViewPr>
  <p:slideViewPr>
    <p:cSldViewPr snapToGrid="0" snapToObjects="1" showGuides="1">
      <p:cViewPr varScale="1">
        <p:scale>
          <a:sx n="201" d="100"/>
          <a:sy n="201" d="100"/>
        </p:scale>
        <p:origin x="232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an Shteingart" userId="eaccfcfd-4935-4b1d-9a5f-b828f2430e3b" providerId="ADAL" clId="{2603F55D-140C-A241-9123-4B79D45DC4A9}"/>
    <pc:docChg chg="undo redo custSel addSld delSld modSld sldOrd">
      <pc:chgData name="Hanan Shteingart" userId="eaccfcfd-4935-4b1d-9a5f-b828f2430e3b" providerId="ADAL" clId="{2603F55D-140C-A241-9123-4B79D45DC4A9}" dt="2021-04-26T16:11:10.572" v="7846" actId="1076"/>
      <pc:docMkLst>
        <pc:docMk/>
      </pc:docMkLst>
      <pc:sldChg chg="addSp delSp modSp mod">
        <pc:chgData name="Hanan Shteingart" userId="eaccfcfd-4935-4b1d-9a5f-b828f2430e3b" providerId="ADAL" clId="{2603F55D-140C-A241-9123-4B79D45DC4A9}" dt="2021-04-20T07:43:23.980" v="2758" actId="6549"/>
        <pc:sldMkLst>
          <pc:docMk/>
          <pc:sldMk cId="898937290" sldId="256"/>
        </pc:sldMkLst>
        <pc:spChg chg="mod">
          <ac:chgData name="Hanan Shteingart" userId="eaccfcfd-4935-4b1d-9a5f-b828f2430e3b" providerId="ADAL" clId="{2603F55D-140C-A241-9123-4B79D45DC4A9}" dt="2021-04-20T07:43:23.980" v="2758" actId="6549"/>
          <ac:spMkLst>
            <pc:docMk/>
            <pc:sldMk cId="898937290" sldId="256"/>
            <ac:spMk id="3" creationId="{C91C6E6D-0D30-D04D-B2B9-16F0B2EF3043}"/>
          </ac:spMkLst>
        </pc:spChg>
        <pc:picChg chg="add del mod">
          <ac:chgData name="Hanan Shteingart" userId="eaccfcfd-4935-4b1d-9a5f-b828f2430e3b" providerId="ADAL" clId="{2603F55D-140C-A241-9123-4B79D45DC4A9}" dt="2021-04-20T07:43:03.859" v="2754" actId="478"/>
          <ac:picMkLst>
            <pc:docMk/>
            <pc:sldMk cId="898937290" sldId="256"/>
            <ac:picMk id="5122" creationId="{ED87819E-8DDC-414F-AB56-6C7CAD4A4795}"/>
          </ac:picMkLst>
        </pc:picChg>
        <pc:picChg chg="add del mod">
          <ac:chgData name="Hanan Shteingart" userId="eaccfcfd-4935-4b1d-9a5f-b828f2430e3b" providerId="ADAL" clId="{2603F55D-140C-A241-9123-4B79D45DC4A9}" dt="2021-04-20T07:42:50.426" v="2751" actId="478"/>
          <ac:picMkLst>
            <pc:docMk/>
            <pc:sldMk cId="898937290" sldId="256"/>
            <ac:picMk id="5124" creationId="{7B703404-113F-274A-98B5-38856680BD9E}"/>
          </ac:picMkLst>
        </pc:picChg>
        <pc:picChg chg="add del">
          <ac:chgData name="Hanan Shteingart" userId="eaccfcfd-4935-4b1d-9a5f-b828f2430e3b" providerId="ADAL" clId="{2603F55D-140C-A241-9123-4B79D45DC4A9}" dt="2021-04-20T07:43:03.859" v="2754" actId="478"/>
          <ac:picMkLst>
            <pc:docMk/>
            <pc:sldMk cId="898937290" sldId="256"/>
            <ac:picMk id="5126" creationId="{BCE8B20C-2DF6-244A-9594-213F4373B599}"/>
          </ac:picMkLst>
        </pc:picChg>
        <pc:picChg chg="add mod">
          <ac:chgData name="Hanan Shteingart" userId="eaccfcfd-4935-4b1d-9a5f-b828f2430e3b" providerId="ADAL" clId="{2603F55D-140C-A241-9123-4B79D45DC4A9}" dt="2021-04-20T07:43:21.545" v="2757" actId="1076"/>
          <ac:picMkLst>
            <pc:docMk/>
            <pc:sldMk cId="898937290" sldId="256"/>
            <ac:picMk id="5128" creationId="{92F3150F-F32D-A842-A774-4D5FC6AF7DF8}"/>
          </ac:picMkLst>
        </pc:picChg>
      </pc:sldChg>
      <pc:sldChg chg="modSp">
        <pc:chgData name="Hanan Shteingart" userId="eaccfcfd-4935-4b1d-9a5f-b828f2430e3b" providerId="ADAL" clId="{2603F55D-140C-A241-9123-4B79D45DC4A9}" dt="2021-04-25T21:55:28.658" v="4831" actId="20577"/>
        <pc:sldMkLst>
          <pc:docMk/>
          <pc:sldMk cId="3376362487" sldId="257"/>
        </pc:sldMkLst>
        <pc:graphicFrameChg chg="mod">
          <ac:chgData name="Hanan Shteingart" userId="eaccfcfd-4935-4b1d-9a5f-b828f2430e3b" providerId="ADAL" clId="{2603F55D-140C-A241-9123-4B79D45DC4A9}" dt="2021-04-25T21:55:28.658" v="4831" actId="20577"/>
          <ac:graphicFrameMkLst>
            <pc:docMk/>
            <pc:sldMk cId="3376362487" sldId="257"/>
            <ac:graphicFrameMk id="16" creationId="{F629CBA2-3DE4-4ED5-BD1E-3B59FD4FCAD5}"/>
          </ac:graphicFrameMkLst>
        </pc:graphicFrameChg>
      </pc:sldChg>
      <pc:sldChg chg="addSp modSp mod modAnim">
        <pc:chgData name="Hanan Shteingart" userId="eaccfcfd-4935-4b1d-9a5f-b828f2430e3b" providerId="ADAL" clId="{2603F55D-140C-A241-9123-4B79D45DC4A9}" dt="2021-04-25T22:45:59.491" v="5930" actId="1076"/>
        <pc:sldMkLst>
          <pc:docMk/>
          <pc:sldMk cId="3377435185" sldId="259"/>
        </pc:sldMkLst>
        <pc:spChg chg="mod">
          <ac:chgData name="Hanan Shteingart" userId="eaccfcfd-4935-4b1d-9a5f-b828f2430e3b" providerId="ADAL" clId="{2603F55D-140C-A241-9123-4B79D45DC4A9}" dt="2021-04-14T11:33:40.072" v="63" actId="404"/>
          <ac:spMkLst>
            <pc:docMk/>
            <pc:sldMk cId="3377435185" sldId="259"/>
            <ac:spMk id="10" creationId="{4D8330F2-D66C-004C-82D4-69514636E3C9}"/>
          </ac:spMkLst>
        </pc:spChg>
        <pc:picChg chg="add mod">
          <ac:chgData name="Hanan Shteingart" userId="eaccfcfd-4935-4b1d-9a5f-b828f2430e3b" providerId="ADAL" clId="{2603F55D-140C-A241-9123-4B79D45DC4A9}" dt="2021-04-25T20:52:19.057" v="2863" actId="1076"/>
          <ac:picMkLst>
            <pc:docMk/>
            <pc:sldMk cId="3377435185" sldId="259"/>
            <ac:picMk id="8" creationId="{60DE6AF5-4755-6D40-8CD4-1C01B32EF8B2}"/>
          </ac:picMkLst>
        </pc:picChg>
        <pc:picChg chg="add mod">
          <ac:chgData name="Hanan Shteingart" userId="eaccfcfd-4935-4b1d-9a5f-b828f2430e3b" providerId="ADAL" clId="{2603F55D-140C-A241-9123-4B79D45DC4A9}" dt="2021-04-25T20:52:11.693" v="2860" actId="1076"/>
          <ac:picMkLst>
            <pc:docMk/>
            <pc:sldMk cId="3377435185" sldId="259"/>
            <ac:picMk id="9" creationId="{FC0CC306-DFCB-E64C-8E10-500502D44441}"/>
          </ac:picMkLst>
        </pc:picChg>
        <pc:picChg chg="add mod">
          <ac:chgData name="Hanan Shteingart" userId="eaccfcfd-4935-4b1d-9a5f-b828f2430e3b" providerId="ADAL" clId="{2603F55D-140C-A241-9123-4B79D45DC4A9}" dt="2021-04-25T22:45:59.491" v="5930" actId="1076"/>
          <ac:picMkLst>
            <pc:docMk/>
            <pc:sldMk cId="3377435185" sldId="259"/>
            <ac:picMk id="11" creationId="{BEA5963A-1906-BD4C-B968-9C9715AA70C7}"/>
          </ac:picMkLst>
        </pc:picChg>
        <pc:picChg chg="add mod">
          <ac:chgData name="Hanan Shteingart" userId="eaccfcfd-4935-4b1d-9a5f-b828f2430e3b" providerId="ADAL" clId="{2603F55D-140C-A241-9123-4B79D45DC4A9}" dt="2021-04-25T20:51:51.631" v="2853" actId="1076"/>
          <ac:picMkLst>
            <pc:docMk/>
            <pc:sldMk cId="3377435185" sldId="259"/>
            <ac:picMk id="12" creationId="{22FD42EC-49D9-484D-8958-8FC9DF3A9A1A}"/>
          </ac:picMkLst>
        </pc:picChg>
      </pc:sldChg>
      <pc:sldChg chg="addSp modSp mod">
        <pc:chgData name="Hanan Shteingart" userId="eaccfcfd-4935-4b1d-9a5f-b828f2430e3b" providerId="ADAL" clId="{2603F55D-140C-A241-9123-4B79D45DC4A9}" dt="2021-04-14T11:33:05.307" v="52" actId="1076"/>
        <pc:sldMkLst>
          <pc:docMk/>
          <pc:sldMk cId="4137814961" sldId="260"/>
        </pc:sldMkLst>
        <pc:spChg chg="mod">
          <ac:chgData name="Hanan Shteingart" userId="eaccfcfd-4935-4b1d-9a5f-b828f2430e3b" providerId="ADAL" clId="{2603F55D-140C-A241-9123-4B79D45DC4A9}" dt="2021-04-14T11:33:05.307" v="52" actId="1076"/>
          <ac:spMkLst>
            <pc:docMk/>
            <pc:sldMk cId="4137814961" sldId="260"/>
            <ac:spMk id="5" creationId="{56089E69-AD7A-8646-8DBA-3806C79CE3A2}"/>
          </ac:spMkLst>
        </pc:spChg>
        <pc:picChg chg="add mod">
          <ac:chgData name="Hanan Shteingart" userId="eaccfcfd-4935-4b1d-9a5f-b828f2430e3b" providerId="ADAL" clId="{2603F55D-140C-A241-9123-4B79D45DC4A9}" dt="2021-04-14T11:32:54.406" v="49" actId="1076"/>
          <ac:picMkLst>
            <pc:docMk/>
            <pc:sldMk cId="4137814961" sldId="260"/>
            <ac:picMk id="6" creationId="{C447726E-F88C-454D-84AE-8C9D147A2251}"/>
          </ac:picMkLst>
        </pc:picChg>
      </pc:sldChg>
      <pc:sldChg chg="addSp modSp mod">
        <pc:chgData name="Hanan Shteingart" userId="eaccfcfd-4935-4b1d-9a5f-b828f2430e3b" providerId="ADAL" clId="{2603F55D-140C-A241-9123-4B79D45DC4A9}" dt="2021-04-14T11:34:26.883" v="101" actId="20577"/>
        <pc:sldMkLst>
          <pc:docMk/>
          <pc:sldMk cId="1813820758" sldId="261"/>
        </pc:sldMkLst>
        <pc:spChg chg="mod">
          <ac:chgData name="Hanan Shteingart" userId="eaccfcfd-4935-4b1d-9a5f-b828f2430e3b" providerId="ADAL" clId="{2603F55D-140C-A241-9123-4B79D45DC4A9}" dt="2021-04-14T11:34:26.883" v="101" actId="20577"/>
          <ac:spMkLst>
            <pc:docMk/>
            <pc:sldMk cId="1813820758" sldId="261"/>
            <ac:spMk id="2" creationId="{E52E31BC-5734-0649-9BAB-F144A7739482}"/>
          </ac:spMkLst>
        </pc:spChg>
        <pc:spChg chg="mod">
          <ac:chgData name="Hanan Shteingart" userId="eaccfcfd-4935-4b1d-9a5f-b828f2430e3b" providerId="ADAL" clId="{2603F55D-140C-A241-9123-4B79D45DC4A9}" dt="2021-04-14T11:34:01.077" v="65" actId="14100"/>
          <ac:spMkLst>
            <pc:docMk/>
            <pc:sldMk cId="1813820758" sldId="261"/>
            <ac:spMk id="4" creationId="{E94BACD5-366F-774A-BDDE-8732A4F69D49}"/>
          </ac:spMkLst>
        </pc:spChg>
        <pc:picChg chg="add mod">
          <ac:chgData name="Hanan Shteingart" userId="eaccfcfd-4935-4b1d-9a5f-b828f2430e3b" providerId="ADAL" clId="{2603F55D-140C-A241-9123-4B79D45DC4A9}" dt="2021-04-14T11:32:28.587" v="46" actId="14100"/>
          <ac:picMkLst>
            <pc:docMk/>
            <pc:sldMk cId="1813820758" sldId="261"/>
            <ac:picMk id="1026" creationId="{E9891478-8ACB-7C43-AFBD-E760944B5082}"/>
          </ac:picMkLst>
        </pc:picChg>
      </pc:sldChg>
      <pc:sldChg chg="addSp delSp">
        <pc:chgData name="Hanan Shteingart" userId="eaccfcfd-4935-4b1d-9a5f-b828f2430e3b" providerId="ADAL" clId="{2603F55D-140C-A241-9123-4B79D45DC4A9}" dt="2021-04-14T11:30:16.569" v="1"/>
        <pc:sldMkLst>
          <pc:docMk/>
          <pc:sldMk cId="2579528111" sldId="264"/>
        </pc:sldMkLst>
        <pc:picChg chg="add del">
          <ac:chgData name="Hanan Shteingart" userId="eaccfcfd-4935-4b1d-9a5f-b828f2430e3b" providerId="ADAL" clId="{2603F55D-140C-A241-9123-4B79D45DC4A9}" dt="2021-04-14T11:30:16.569" v="1"/>
          <ac:picMkLst>
            <pc:docMk/>
            <pc:sldMk cId="2579528111" sldId="264"/>
            <ac:picMk id="2" creationId="{145204BA-1797-B44C-BEBB-B3B6F9996B99}"/>
          </ac:picMkLst>
        </pc:picChg>
      </pc:sldChg>
      <pc:sldChg chg="addSp delSp modSp new del mod modClrScheme chgLayout">
        <pc:chgData name="Hanan Shteingart" userId="eaccfcfd-4935-4b1d-9a5f-b828f2430e3b" providerId="ADAL" clId="{2603F55D-140C-A241-9123-4B79D45DC4A9}" dt="2021-04-25T22:44:27.159" v="5929" actId="2696"/>
        <pc:sldMkLst>
          <pc:docMk/>
          <pc:sldMk cId="1691095146" sldId="265"/>
        </pc:sldMkLst>
        <pc:spChg chg="del mod ord">
          <ac:chgData name="Hanan Shteingart" userId="eaccfcfd-4935-4b1d-9a5f-b828f2430e3b" providerId="ADAL" clId="{2603F55D-140C-A241-9123-4B79D45DC4A9}" dt="2021-04-14T11:30:24.198" v="3" actId="700"/>
          <ac:spMkLst>
            <pc:docMk/>
            <pc:sldMk cId="1691095146" sldId="265"/>
            <ac:spMk id="2" creationId="{EDA7F9DB-2360-064C-8463-DB3DCF491318}"/>
          </ac:spMkLst>
        </pc:spChg>
        <pc:spChg chg="del mod ord">
          <ac:chgData name="Hanan Shteingart" userId="eaccfcfd-4935-4b1d-9a5f-b828f2430e3b" providerId="ADAL" clId="{2603F55D-140C-A241-9123-4B79D45DC4A9}" dt="2021-04-14T11:30:24.198" v="3" actId="700"/>
          <ac:spMkLst>
            <pc:docMk/>
            <pc:sldMk cId="1691095146" sldId="265"/>
            <ac:spMk id="3" creationId="{5C08E5A2-200D-A44C-8664-D7A0A805310E}"/>
          </ac:spMkLst>
        </pc:spChg>
        <pc:spChg chg="add mod ord">
          <ac:chgData name="Hanan Shteingart" userId="eaccfcfd-4935-4b1d-9a5f-b828f2430e3b" providerId="ADAL" clId="{2603F55D-140C-A241-9123-4B79D45DC4A9}" dt="2021-04-14T11:30:32.847" v="37" actId="20577"/>
          <ac:spMkLst>
            <pc:docMk/>
            <pc:sldMk cId="1691095146" sldId="265"/>
            <ac:spMk id="4" creationId="{6BF10904-33CB-0540-B4CB-52BC01A58CD0}"/>
          </ac:spMkLst>
        </pc:spChg>
        <pc:spChg chg="add mod ord">
          <ac:chgData name="Hanan Shteingart" userId="eaccfcfd-4935-4b1d-9a5f-b828f2430e3b" providerId="ADAL" clId="{2603F55D-140C-A241-9123-4B79D45DC4A9}" dt="2021-04-14T11:30:24.198" v="3" actId="700"/>
          <ac:spMkLst>
            <pc:docMk/>
            <pc:sldMk cId="1691095146" sldId="265"/>
            <ac:spMk id="5" creationId="{2DB26EF6-D542-6E44-A333-D7F7D61CDDAB}"/>
          </ac:spMkLst>
        </pc:spChg>
        <pc:spChg chg="add mod">
          <ac:chgData name="Hanan Shteingart" userId="eaccfcfd-4935-4b1d-9a5f-b828f2430e3b" providerId="ADAL" clId="{2603F55D-140C-A241-9123-4B79D45DC4A9}" dt="2021-04-14T11:31:28.934" v="41" actId="1076"/>
          <ac:spMkLst>
            <pc:docMk/>
            <pc:sldMk cId="1691095146" sldId="265"/>
            <ac:spMk id="7" creationId="{20D57224-F818-A24A-AAC1-B1203C746BC5}"/>
          </ac:spMkLst>
        </pc:spChg>
        <pc:picChg chg="add mod">
          <ac:chgData name="Hanan Shteingart" userId="eaccfcfd-4935-4b1d-9a5f-b828f2430e3b" providerId="ADAL" clId="{2603F55D-140C-A241-9123-4B79D45DC4A9}" dt="2021-04-14T11:31:31.631" v="42" actId="1076"/>
          <ac:picMkLst>
            <pc:docMk/>
            <pc:sldMk cId="1691095146" sldId="265"/>
            <ac:picMk id="6" creationId="{13A1ABDF-6759-E349-9E69-C635E67DD3A2}"/>
          </ac:picMkLst>
        </pc:picChg>
      </pc:sldChg>
      <pc:sldChg chg="addSp delSp modSp new mod modClrScheme delAnim modAnim chgLayout">
        <pc:chgData name="Hanan Shteingart" userId="eaccfcfd-4935-4b1d-9a5f-b828f2430e3b" providerId="ADAL" clId="{2603F55D-140C-A241-9123-4B79D45DC4A9}" dt="2021-04-25T21:15:36.297" v="3510"/>
        <pc:sldMkLst>
          <pc:docMk/>
          <pc:sldMk cId="532139436" sldId="266"/>
        </pc:sldMkLst>
        <pc:spChg chg="del mod ord">
          <ac:chgData name="Hanan Shteingart" userId="eaccfcfd-4935-4b1d-9a5f-b828f2430e3b" providerId="ADAL" clId="{2603F55D-140C-A241-9123-4B79D45DC4A9}" dt="2021-04-14T11:34:42.749" v="103" actId="700"/>
          <ac:spMkLst>
            <pc:docMk/>
            <pc:sldMk cId="532139436" sldId="266"/>
            <ac:spMk id="2" creationId="{85A276DF-57F9-1E46-A9DB-96884F00F957}"/>
          </ac:spMkLst>
        </pc:spChg>
        <pc:spChg chg="del mod ord">
          <ac:chgData name="Hanan Shteingart" userId="eaccfcfd-4935-4b1d-9a5f-b828f2430e3b" providerId="ADAL" clId="{2603F55D-140C-A241-9123-4B79D45DC4A9}" dt="2021-04-14T11:34:42.749" v="103" actId="700"/>
          <ac:spMkLst>
            <pc:docMk/>
            <pc:sldMk cId="532139436" sldId="266"/>
            <ac:spMk id="3" creationId="{0FF177A3-1E53-D24C-B005-912592C55BE5}"/>
          </ac:spMkLst>
        </pc:spChg>
        <pc:spChg chg="add mod ord">
          <ac:chgData name="Hanan Shteingart" userId="eaccfcfd-4935-4b1d-9a5f-b828f2430e3b" providerId="ADAL" clId="{2603F55D-140C-A241-9123-4B79D45DC4A9}" dt="2021-04-14T12:11:51.073" v="1610" actId="6549"/>
          <ac:spMkLst>
            <pc:docMk/>
            <pc:sldMk cId="532139436" sldId="266"/>
            <ac:spMk id="4" creationId="{A83814F9-9FA3-A048-9261-93F708EDBC4F}"/>
          </ac:spMkLst>
        </pc:spChg>
        <pc:spChg chg="add mod ord">
          <ac:chgData name="Hanan Shteingart" userId="eaccfcfd-4935-4b1d-9a5f-b828f2430e3b" providerId="ADAL" clId="{2603F55D-140C-A241-9123-4B79D45DC4A9}" dt="2021-04-14T12:25:10.149" v="1678" actId="20577"/>
          <ac:spMkLst>
            <pc:docMk/>
            <pc:sldMk cId="532139436" sldId="266"/>
            <ac:spMk id="5" creationId="{5644F6B6-9931-0443-85EF-8C658133F64F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8" creationId="{7C08D8D3-7B21-704C-9527-1FDBDBC81469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10" creationId="{E70A4B28-3D98-A14A-A06F-79E6B110C26D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11" creationId="{D03B9B0B-F611-204C-A924-761D033C4A49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12" creationId="{35DC93C6-F232-7E47-B32E-1D6DAEE0D4B7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13" creationId="{35D95454-0106-C842-839C-5E64756ADFD5}"/>
          </ac:spMkLst>
        </pc:spChg>
        <pc:spChg chg="add mod">
          <ac:chgData name="Hanan Shteingart" userId="eaccfcfd-4935-4b1d-9a5f-b828f2430e3b" providerId="ADAL" clId="{2603F55D-140C-A241-9123-4B79D45DC4A9}" dt="2021-04-14T12:25:04.970" v="1667" actId="1076"/>
          <ac:spMkLst>
            <pc:docMk/>
            <pc:sldMk cId="532139436" sldId="266"/>
            <ac:spMk id="14" creationId="{BF056F0A-E75E-EE4B-AC40-B06F83A00EAB}"/>
          </ac:spMkLst>
        </pc:spChg>
        <pc:spChg chg="add del mod">
          <ac:chgData name="Hanan Shteingart" userId="eaccfcfd-4935-4b1d-9a5f-b828f2430e3b" providerId="ADAL" clId="{2603F55D-140C-A241-9123-4B79D45DC4A9}" dt="2021-04-14T12:14:09.631" v="1615"/>
          <ac:spMkLst>
            <pc:docMk/>
            <pc:sldMk cId="532139436" sldId="266"/>
            <ac:spMk id="15" creationId="{0421B0E8-9547-4346-9091-1E6DABF47984}"/>
          </ac:spMkLst>
        </pc:spChg>
        <pc:graphicFrameChg chg="add del mod modGraphic">
          <ac:chgData name="Hanan Shteingart" userId="eaccfcfd-4935-4b1d-9a5f-b828f2430e3b" providerId="ADAL" clId="{2603F55D-140C-A241-9123-4B79D45DC4A9}" dt="2021-04-14T12:25:04.970" v="1667" actId="1076"/>
          <ac:graphicFrameMkLst>
            <pc:docMk/>
            <pc:sldMk cId="532139436" sldId="266"/>
            <ac:graphicFrameMk id="9" creationId="{9DD0BCBB-FF05-3F43-BB34-3C67C34CA424}"/>
          </ac:graphicFrameMkLst>
        </pc:graphicFrameChg>
        <pc:picChg chg="add del mod">
          <ac:chgData name="Hanan Shteingart" userId="eaccfcfd-4935-4b1d-9a5f-b828f2430e3b" providerId="ADAL" clId="{2603F55D-140C-A241-9123-4B79D45DC4A9}" dt="2021-04-14T12:14:07.791" v="1613" actId="478"/>
          <ac:picMkLst>
            <pc:docMk/>
            <pc:sldMk cId="532139436" sldId="266"/>
            <ac:picMk id="6" creationId="{B9ADEED7-081C-8F40-819B-57136F8E3C43}"/>
          </ac:picMkLst>
        </pc:picChg>
        <pc:picChg chg="add del mod">
          <ac:chgData name="Hanan Shteingart" userId="eaccfcfd-4935-4b1d-9a5f-b828f2430e3b" providerId="ADAL" clId="{2603F55D-140C-A241-9123-4B79D45DC4A9}" dt="2021-04-14T11:40:50.429" v="303" actId="478"/>
          <ac:picMkLst>
            <pc:docMk/>
            <pc:sldMk cId="532139436" sldId="266"/>
            <ac:picMk id="7" creationId="{106D17D6-D814-EB48-8C59-9D51E5619ED7}"/>
          </ac:picMkLst>
        </pc:picChg>
        <pc:picChg chg="add del mod">
          <ac:chgData name="Hanan Shteingart" userId="eaccfcfd-4935-4b1d-9a5f-b828f2430e3b" providerId="ADAL" clId="{2603F55D-140C-A241-9123-4B79D45DC4A9}" dt="2021-04-14T12:19:20.085" v="1622" actId="478"/>
          <ac:picMkLst>
            <pc:docMk/>
            <pc:sldMk cId="532139436" sldId="266"/>
            <ac:picMk id="16" creationId="{5AA816AE-80A1-BE49-8AFD-39FE773A637A}"/>
          </ac:picMkLst>
        </pc:picChg>
        <pc:picChg chg="add mod">
          <ac:chgData name="Hanan Shteingart" userId="eaccfcfd-4935-4b1d-9a5f-b828f2430e3b" providerId="ADAL" clId="{2603F55D-140C-A241-9123-4B79D45DC4A9}" dt="2021-04-14T12:25:04.970" v="1667" actId="1076"/>
          <ac:picMkLst>
            <pc:docMk/>
            <pc:sldMk cId="532139436" sldId="266"/>
            <ac:picMk id="17" creationId="{B76FA5E2-D9D2-7C4F-A4D7-E77A110F8FEE}"/>
          </ac:picMkLst>
        </pc:picChg>
      </pc:sldChg>
      <pc:sldChg chg="modSp new del mod">
        <pc:chgData name="Hanan Shteingart" userId="eaccfcfd-4935-4b1d-9a5f-b828f2430e3b" providerId="ADAL" clId="{2603F55D-140C-A241-9123-4B79D45DC4A9}" dt="2021-04-25T21:25:39.440" v="3671" actId="2696"/>
        <pc:sldMkLst>
          <pc:docMk/>
          <pc:sldMk cId="2675682414" sldId="267"/>
        </pc:sldMkLst>
        <pc:spChg chg="mod">
          <ac:chgData name="Hanan Shteingart" userId="eaccfcfd-4935-4b1d-9a5f-b828f2430e3b" providerId="ADAL" clId="{2603F55D-140C-A241-9123-4B79D45DC4A9}" dt="2021-04-14T13:36:05.605" v="2453" actId="20577"/>
          <ac:spMkLst>
            <pc:docMk/>
            <pc:sldMk cId="2675682414" sldId="267"/>
            <ac:spMk id="2" creationId="{CEBD4CE4-5F5B-FE4B-8134-2A0476E7F9AF}"/>
          </ac:spMkLst>
        </pc:spChg>
        <pc:spChg chg="mod">
          <ac:chgData name="Hanan Shteingart" userId="eaccfcfd-4935-4b1d-9a5f-b828f2430e3b" providerId="ADAL" clId="{2603F55D-140C-A241-9123-4B79D45DC4A9}" dt="2021-04-14T11:48:45.767" v="546" actId="20577"/>
          <ac:spMkLst>
            <pc:docMk/>
            <pc:sldMk cId="2675682414" sldId="267"/>
            <ac:spMk id="3" creationId="{EEE6DC9B-09D7-1143-9A8E-8C662DEF55A6}"/>
          </ac:spMkLst>
        </pc:spChg>
      </pc:sldChg>
      <pc:sldChg chg="addSp delSp modSp new mod modClrScheme modAnim chgLayout">
        <pc:chgData name="Hanan Shteingart" userId="eaccfcfd-4935-4b1d-9a5f-b828f2430e3b" providerId="ADAL" clId="{2603F55D-140C-A241-9123-4B79D45DC4A9}" dt="2021-04-25T21:20:55.870" v="3593" actId="20577"/>
        <pc:sldMkLst>
          <pc:docMk/>
          <pc:sldMk cId="2508194613" sldId="268"/>
        </pc:sldMkLst>
        <pc:spChg chg="del mod ord">
          <ac:chgData name="Hanan Shteingart" userId="eaccfcfd-4935-4b1d-9a5f-b828f2430e3b" providerId="ADAL" clId="{2603F55D-140C-A241-9123-4B79D45DC4A9}" dt="2021-04-14T11:49:17.058" v="548" actId="700"/>
          <ac:spMkLst>
            <pc:docMk/>
            <pc:sldMk cId="2508194613" sldId="268"/>
            <ac:spMk id="2" creationId="{C1E414F3-EFD1-0A4C-B067-0194A4606E8C}"/>
          </ac:spMkLst>
        </pc:spChg>
        <pc:spChg chg="del mod ord">
          <ac:chgData name="Hanan Shteingart" userId="eaccfcfd-4935-4b1d-9a5f-b828f2430e3b" providerId="ADAL" clId="{2603F55D-140C-A241-9123-4B79D45DC4A9}" dt="2021-04-14T11:49:17.058" v="548" actId="700"/>
          <ac:spMkLst>
            <pc:docMk/>
            <pc:sldMk cId="2508194613" sldId="268"/>
            <ac:spMk id="3" creationId="{94CFBCB3-9B0C-274F-9B27-73EA201D866B}"/>
          </ac:spMkLst>
        </pc:spChg>
        <pc:spChg chg="add mod ord">
          <ac:chgData name="Hanan Shteingart" userId="eaccfcfd-4935-4b1d-9a5f-b828f2430e3b" providerId="ADAL" clId="{2603F55D-140C-A241-9123-4B79D45DC4A9}" dt="2021-04-14T12:02:34.751" v="1252" actId="20577"/>
          <ac:spMkLst>
            <pc:docMk/>
            <pc:sldMk cId="2508194613" sldId="268"/>
            <ac:spMk id="4" creationId="{20083C5D-8C81-2F4D-872D-D72444C7E61C}"/>
          </ac:spMkLst>
        </pc:spChg>
        <pc:spChg chg="add del mod ord">
          <ac:chgData name="Hanan Shteingart" userId="eaccfcfd-4935-4b1d-9a5f-b828f2430e3b" providerId="ADAL" clId="{2603F55D-140C-A241-9123-4B79D45DC4A9}" dt="2021-04-25T21:17:39.905" v="3545" actId="478"/>
          <ac:spMkLst>
            <pc:docMk/>
            <pc:sldMk cId="2508194613" sldId="268"/>
            <ac:spMk id="5" creationId="{CA4CB93D-73DC-CB42-A749-858000938A31}"/>
          </ac:spMkLst>
        </pc:spChg>
        <pc:spChg chg="add del mod">
          <ac:chgData name="Hanan Shteingart" userId="eaccfcfd-4935-4b1d-9a5f-b828f2430e3b" providerId="ADAL" clId="{2603F55D-140C-A241-9123-4B79D45DC4A9}" dt="2021-04-25T21:17:44.777" v="3547" actId="478"/>
          <ac:spMkLst>
            <pc:docMk/>
            <pc:sldMk cId="2508194613" sldId="268"/>
            <ac:spMk id="6" creationId="{78F81C53-68D8-D34B-BAB3-2406A2961193}"/>
          </ac:spMkLst>
        </pc:spChg>
        <pc:graphicFrameChg chg="add mod modGraphic">
          <ac:chgData name="Hanan Shteingart" userId="eaccfcfd-4935-4b1d-9a5f-b828f2430e3b" providerId="ADAL" clId="{2603F55D-140C-A241-9123-4B79D45DC4A9}" dt="2021-04-25T21:20:55.870" v="3593" actId="20577"/>
          <ac:graphicFrameMkLst>
            <pc:docMk/>
            <pc:sldMk cId="2508194613" sldId="268"/>
            <ac:graphicFrameMk id="2" creationId="{8BA7F654-29A0-7A40-A9C6-253D97EBCA6B}"/>
          </ac:graphicFrameMkLst>
        </pc:graphicFrameChg>
        <pc:graphicFrameChg chg="add del mod">
          <ac:chgData name="Hanan Shteingart" userId="eaccfcfd-4935-4b1d-9a5f-b828f2430e3b" providerId="ADAL" clId="{2603F55D-140C-A241-9123-4B79D45DC4A9}" dt="2021-04-14T12:26:59.997" v="1687" actId="12084"/>
          <ac:graphicFrameMkLst>
            <pc:docMk/>
            <pc:sldMk cId="2508194613" sldId="268"/>
            <ac:graphicFrameMk id="6" creationId="{DB46931B-F5CD-5543-82AE-66E4F20486A0}"/>
          </ac:graphicFrameMkLst>
        </pc:graphicFrameChg>
        <pc:graphicFrameChg chg="add del mod">
          <ac:chgData name="Hanan Shteingart" userId="eaccfcfd-4935-4b1d-9a5f-b828f2430e3b" providerId="ADAL" clId="{2603F55D-140C-A241-9123-4B79D45DC4A9}" dt="2021-04-14T12:27:14.199" v="1689" actId="12084"/>
          <ac:graphicFrameMkLst>
            <pc:docMk/>
            <pc:sldMk cId="2508194613" sldId="268"/>
            <ac:graphicFrameMk id="7" creationId="{E9ACC7B7-B66E-1944-B445-C364437340E7}"/>
          </ac:graphicFrameMkLst>
        </pc:graphicFrameChg>
        <pc:graphicFrameChg chg="add del mod modGraphic">
          <ac:chgData name="Hanan Shteingart" userId="eaccfcfd-4935-4b1d-9a5f-b828f2430e3b" providerId="ADAL" clId="{2603F55D-140C-A241-9123-4B79D45DC4A9}" dt="2021-04-14T12:29:32.073" v="1702" actId="478"/>
          <ac:graphicFrameMkLst>
            <pc:docMk/>
            <pc:sldMk cId="2508194613" sldId="268"/>
            <ac:graphicFrameMk id="8" creationId="{6F0162B3-4A01-1A4D-9C82-C40F537F0D4E}"/>
          </ac:graphicFrameMkLst>
        </pc:graphicFrameChg>
      </pc:sldChg>
      <pc:sldChg chg="addSp delSp modSp new del mod modClrScheme chgLayout">
        <pc:chgData name="Hanan Shteingart" userId="eaccfcfd-4935-4b1d-9a5f-b828f2430e3b" providerId="ADAL" clId="{2603F55D-140C-A241-9123-4B79D45DC4A9}" dt="2021-04-25T22:47:08.113" v="5931" actId="2696"/>
        <pc:sldMkLst>
          <pc:docMk/>
          <pc:sldMk cId="2722577580" sldId="269"/>
        </pc:sldMkLst>
        <pc:spChg chg="del mod ord">
          <ac:chgData name="Hanan Shteingart" userId="eaccfcfd-4935-4b1d-9a5f-b828f2430e3b" providerId="ADAL" clId="{2603F55D-140C-A241-9123-4B79D45DC4A9}" dt="2021-04-14T12:02:00.089" v="1207" actId="700"/>
          <ac:spMkLst>
            <pc:docMk/>
            <pc:sldMk cId="2722577580" sldId="269"/>
            <ac:spMk id="2" creationId="{96D3CCC2-19AF-4647-A55F-F6ACB8C7FB39}"/>
          </ac:spMkLst>
        </pc:spChg>
        <pc:spChg chg="del mod ord">
          <ac:chgData name="Hanan Shteingart" userId="eaccfcfd-4935-4b1d-9a5f-b828f2430e3b" providerId="ADAL" clId="{2603F55D-140C-A241-9123-4B79D45DC4A9}" dt="2021-04-14T12:02:00.089" v="1207" actId="700"/>
          <ac:spMkLst>
            <pc:docMk/>
            <pc:sldMk cId="2722577580" sldId="269"/>
            <ac:spMk id="3" creationId="{BE42044E-D522-2A4A-9368-E2998A9F8345}"/>
          </ac:spMkLst>
        </pc:spChg>
        <pc:spChg chg="add mod">
          <ac:chgData name="Hanan Shteingart" userId="eaccfcfd-4935-4b1d-9a5f-b828f2430e3b" providerId="ADAL" clId="{2603F55D-140C-A241-9123-4B79D45DC4A9}" dt="2021-04-14T13:04:28.168" v="1818" actId="20577"/>
          <ac:spMkLst>
            <pc:docMk/>
            <pc:sldMk cId="2722577580" sldId="269"/>
            <ac:spMk id="3" creationId="{C0A768CE-B63E-324A-81F3-4E1E438ADB7D}"/>
          </ac:spMkLst>
        </pc:spChg>
        <pc:spChg chg="add mod ord">
          <ac:chgData name="Hanan Shteingart" userId="eaccfcfd-4935-4b1d-9a5f-b828f2430e3b" providerId="ADAL" clId="{2603F55D-140C-A241-9123-4B79D45DC4A9}" dt="2021-04-14T12:02:05.719" v="1234" actId="20577"/>
          <ac:spMkLst>
            <pc:docMk/>
            <pc:sldMk cId="2722577580" sldId="269"/>
            <ac:spMk id="4" creationId="{7C9C2AEF-36AC-E542-BF04-C18CB7E4D165}"/>
          </ac:spMkLst>
        </pc:spChg>
        <pc:spChg chg="add del mod ord">
          <ac:chgData name="Hanan Shteingart" userId="eaccfcfd-4935-4b1d-9a5f-b828f2430e3b" providerId="ADAL" clId="{2603F55D-140C-A241-9123-4B79D45DC4A9}" dt="2021-04-14T12:56:58.636" v="1708" actId="478"/>
          <ac:spMkLst>
            <pc:docMk/>
            <pc:sldMk cId="2722577580" sldId="269"/>
            <ac:spMk id="5" creationId="{40035771-4DC4-C74D-B04C-240222B92FBC}"/>
          </ac:spMkLst>
        </pc:spChg>
        <pc:picChg chg="add del mod">
          <ac:chgData name="Hanan Shteingart" userId="eaccfcfd-4935-4b1d-9a5f-b828f2430e3b" providerId="ADAL" clId="{2603F55D-140C-A241-9123-4B79D45DC4A9}" dt="2021-04-14T12:59:01.755" v="1712" actId="478"/>
          <ac:picMkLst>
            <pc:docMk/>
            <pc:sldMk cId="2722577580" sldId="269"/>
            <ac:picMk id="1026" creationId="{146F2171-4E3E-344C-A565-E34F199734CB}"/>
          </ac:picMkLst>
        </pc:picChg>
        <pc:picChg chg="add del mod">
          <ac:chgData name="Hanan Shteingart" userId="eaccfcfd-4935-4b1d-9a5f-b828f2430e3b" providerId="ADAL" clId="{2603F55D-140C-A241-9123-4B79D45DC4A9}" dt="2021-04-14T12:59:21.173" v="1716" actId="478"/>
          <ac:picMkLst>
            <pc:docMk/>
            <pc:sldMk cId="2722577580" sldId="269"/>
            <ac:picMk id="1028" creationId="{D50E4193-63EA-B04B-A388-0DD9CE59A053}"/>
          </ac:picMkLst>
        </pc:picChg>
        <pc:picChg chg="add del">
          <ac:chgData name="Hanan Shteingart" userId="eaccfcfd-4935-4b1d-9a5f-b828f2430e3b" providerId="ADAL" clId="{2603F55D-140C-A241-9123-4B79D45DC4A9}" dt="2021-04-14T12:59:21.173" v="1716" actId="478"/>
          <ac:picMkLst>
            <pc:docMk/>
            <pc:sldMk cId="2722577580" sldId="269"/>
            <ac:picMk id="1030" creationId="{55807A49-1626-B841-8665-CDB4C0D58E6A}"/>
          </ac:picMkLst>
        </pc:picChg>
        <pc:picChg chg="add mod">
          <ac:chgData name="Hanan Shteingart" userId="eaccfcfd-4935-4b1d-9a5f-b828f2430e3b" providerId="ADAL" clId="{2603F55D-140C-A241-9123-4B79D45DC4A9}" dt="2021-04-14T13:04:19.466" v="1817" actId="1076"/>
          <ac:picMkLst>
            <pc:docMk/>
            <pc:sldMk cId="2722577580" sldId="269"/>
            <ac:picMk id="1032" creationId="{CA3C5879-A8F0-EF4F-905F-DBB2CBA762DB}"/>
          </ac:picMkLst>
        </pc:picChg>
        <pc:picChg chg="add mod">
          <ac:chgData name="Hanan Shteingart" userId="eaccfcfd-4935-4b1d-9a5f-b828f2430e3b" providerId="ADAL" clId="{2603F55D-140C-A241-9123-4B79D45DC4A9}" dt="2021-04-14T13:04:19.466" v="1817" actId="1076"/>
          <ac:picMkLst>
            <pc:docMk/>
            <pc:sldMk cId="2722577580" sldId="269"/>
            <ac:picMk id="1034" creationId="{E509512A-3817-5D48-8ABD-53B8B15D55A1}"/>
          </ac:picMkLst>
        </pc:picChg>
        <pc:picChg chg="add mod">
          <ac:chgData name="Hanan Shteingart" userId="eaccfcfd-4935-4b1d-9a5f-b828f2430e3b" providerId="ADAL" clId="{2603F55D-140C-A241-9123-4B79D45DC4A9}" dt="2021-04-14T13:04:19.466" v="1817" actId="1076"/>
          <ac:picMkLst>
            <pc:docMk/>
            <pc:sldMk cId="2722577580" sldId="269"/>
            <ac:picMk id="1036" creationId="{E88453C4-8615-334E-B8F4-07D568F40B87}"/>
          </ac:picMkLst>
        </pc:picChg>
        <pc:picChg chg="add mod">
          <ac:chgData name="Hanan Shteingart" userId="eaccfcfd-4935-4b1d-9a5f-b828f2430e3b" providerId="ADAL" clId="{2603F55D-140C-A241-9123-4B79D45DC4A9}" dt="2021-04-14T13:02:37.028" v="1816" actId="1076"/>
          <ac:picMkLst>
            <pc:docMk/>
            <pc:sldMk cId="2722577580" sldId="269"/>
            <ac:picMk id="1038" creationId="{6761F4C0-313B-0F4E-AC21-7EE58CDD41A8}"/>
          </ac:picMkLst>
        </pc:picChg>
      </pc:sldChg>
      <pc:sldChg chg="addSp delSp modSp new mod delAnim modAnim">
        <pc:chgData name="Hanan Shteingart" userId="eaccfcfd-4935-4b1d-9a5f-b828f2430e3b" providerId="ADAL" clId="{2603F55D-140C-A241-9123-4B79D45DC4A9}" dt="2021-04-26T15:09:37.734" v="7491" actId="20577"/>
        <pc:sldMkLst>
          <pc:docMk/>
          <pc:sldMk cId="3859145441" sldId="270"/>
        </pc:sldMkLst>
        <pc:spChg chg="mod">
          <ac:chgData name="Hanan Shteingart" userId="eaccfcfd-4935-4b1d-9a5f-b828f2430e3b" providerId="ADAL" clId="{2603F55D-140C-A241-9123-4B79D45DC4A9}" dt="2021-04-14T13:25:28.694" v="2245" actId="20577"/>
          <ac:spMkLst>
            <pc:docMk/>
            <pc:sldMk cId="3859145441" sldId="270"/>
            <ac:spMk id="2" creationId="{E7F3848C-2B75-9B40-B28F-38BC795FA8D7}"/>
          </ac:spMkLst>
        </pc:spChg>
        <pc:spChg chg="mod">
          <ac:chgData name="Hanan Shteingart" userId="eaccfcfd-4935-4b1d-9a5f-b828f2430e3b" providerId="ADAL" clId="{2603F55D-140C-A241-9123-4B79D45DC4A9}" dt="2021-04-26T15:09:37.734" v="7491" actId="20577"/>
          <ac:spMkLst>
            <pc:docMk/>
            <pc:sldMk cId="3859145441" sldId="270"/>
            <ac:spMk id="3" creationId="{0D8AA467-A1E4-1F44-9B72-0DCF623D5645}"/>
          </ac:spMkLst>
        </pc:spChg>
        <pc:spChg chg="add mod">
          <ac:chgData name="Hanan Shteingart" userId="eaccfcfd-4935-4b1d-9a5f-b828f2430e3b" providerId="ADAL" clId="{2603F55D-140C-A241-9123-4B79D45DC4A9}" dt="2021-04-14T13:08:42.351" v="1895" actId="14100"/>
          <ac:spMkLst>
            <pc:docMk/>
            <pc:sldMk cId="3859145441" sldId="270"/>
            <ac:spMk id="4" creationId="{1A341E5B-F8D8-5B42-82F4-77F73B22890B}"/>
          </ac:spMkLst>
        </pc:spChg>
        <pc:spChg chg="add mod">
          <ac:chgData name="Hanan Shteingart" userId="eaccfcfd-4935-4b1d-9a5f-b828f2430e3b" providerId="ADAL" clId="{2603F55D-140C-A241-9123-4B79D45DC4A9}" dt="2021-04-14T13:12:48.104" v="2111" actId="1076"/>
          <ac:spMkLst>
            <pc:docMk/>
            <pc:sldMk cId="3859145441" sldId="270"/>
            <ac:spMk id="5" creationId="{E6A709E5-09E3-FA40-BA8C-C2167565BF1A}"/>
          </ac:spMkLst>
        </pc:spChg>
        <pc:spChg chg="add mod">
          <ac:chgData name="Hanan Shteingart" userId="eaccfcfd-4935-4b1d-9a5f-b828f2430e3b" providerId="ADAL" clId="{2603F55D-140C-A241-9123-4B79D45DC4A9}" dt="2021-04-14T13:12:48.104" v="2111" actId="1076"/>
          <ac:spMkLst>
            <pc:docMk/>
            <pc:sldMk cId="3859145441" sldId="270"/>
            <ac:spMk id="7" creationId="{B07D3D21-FFC3-9B46-ABD1-4C3A6BCF904A}"/>
          </ac:spMkLst>
        </pc:spChg>
        <pc:spChg chg="add mod">
          <ac:chgData name="Hanan Shteingart" userId="eaccfcfd-4935-4b1d-9a5f-b828f2430e3b" providerId="ADAL" clId="{2603F55D-140C-A241-9123-4B79D45DC4A9}" dt="2021-04-18T07:16:54.149" v="2538" actId="20577"/>
          <ac:spMkLst>
            <pc:docMk/>
            <pc:sldMk cId="3859145441" sldId="270"/>
            <ac:spMk id="10" creationId="{482493C2-597D-9D4D-9085-C69463EA9AEB}"/>
          </ac:spMkLst>
        </pc:spChg>
        <pc:spChg chg="add del mod">
          <ac:chgData name="Hanan Shteingart" userId="eaccfcfd-4935-4b1d-9a5f-b828f2430e3b" providerId="ADAL" clId="{2603F55D-140C-A241-9123-4B79D45DC4A9}" dt="2021-04-26T15:08:55.670" v="7374" actId="478"/>
          <ac:spMkLst>
            <pc:docMk/>
            <pc:sldMk cId="3859145441" sldId="270"/>
            <ac:spMk id="20" creationId="{F183A624-0F5F-6144-9A76-0386AADCF4B0}"/>
          </ac:spMkLst>
        </pc:spChg>
        <pc:spChg chg="add mod">
          <ac:chgData name="Hanan Shteingart" userId="eaccfcfd-4935-4b1d-9a5f-b828f2430e3b" providerId="ADAL" clId="{2603F55D-140C-A241-9123-4B79D45DC4A9}" dt="2021-04-14T13:14:08.468" v="2123" actId="1076"/>
          <ac:spMkLst>
            <pc:docMk/>
            <pc:sldMk cId="3859145441" sldId="270"/>
            <ac:spMk id="22" creationId="{57B416F1-7DA9-F34B-95C1-BAB6AD364E14}"/>
          </ac:spMkLst>
        </pc:spChg>
        <pc:spChg chg="add mod">
          <ac:chgData name="Hanan Shteingart" userId="eaccfcfd-4935-4b1d-9a5f-b828f2430e3b" providerId="ADAL" clId="{2603F55D-140C-A241-9123-4B79D45DC4A9}" dt="2021-04-14T13:14:03.123" v="2122" actId="1076"/>
          <ac:spMkLst>
            <pc:docMk/>
            <pc:sldMk cId="3859145441" sldId="270"/>
            <ac:spMk id="23" creationId="{C19CD4E6-A541-1242-B60F-6A184962F9A9}"/>
          </ac:spMkLst>
        </pc:spChg>
        <pc:spChg chg="add mod">
          <ac:chgData name="Hanan Shteingart" userId="eaccfcfd-4935-4b1d-9a5f-b828f2430e3b" providerId="ADAL" clId="{2603F55D-140C-A241-9123-4B79D45DC4A9}" dt="2021-04-18T07:17:00.842" v="2539" actId="20577"/>
          <ac:spMkLst>
            <pc:docMk/>
            <pc:sldMk cId="3859145441" sldId="270"/>
            <ac:spMk id="24" creationId="{13017BF0-DEB3-6043-9B16-32BFA2483B61}"/>
          </ac:spMkLst>
        </pc:spChg>
        <pc:picChg chg="add mod">
          <ac:chgData name="Hanan Shteingart" userId="eaccfcfd-4935-4b1d-9a5f-b828f2430e3b" providerId="ADAL" clId="{2603F55D-140C-A241-9123-4B79D45DC4A9}" dt="2021-04-14T13:15:31.703" v="2133" actId="167"/>
          <ac:picMkLst>
            <pc:docMk/>
            <pc:sldMk cId="3859145441" sldId="270"/>
            <ac:picMk id="2050" creationId="{908CC929-8C02-DE45-9B7F-7C7A20CC53FE}"/>
          </ac:picMkLst>
        </pc:picChg>
        <pc:cxnChg chg="add mod">
          <ac:chgData name="Hanan Shteingart" userId="eaccfcfd-4935-4b1d-9a5f-b828f2430e3b" providerId="ADAL" clId="{2603F55D-140C-A241-9123-4B79D45DC4A9}" dt="2021-04-14T13:12:48.104" v="2111" actId="1076"/>
          <ac:cxnSpMkLst>
            <pc:docMk/>
            <pc:sldMk cId="3859145441" sldId="270"/>
            <ac:cxnSpMk id="8" creationId="{8007FDCF-9E43-E349-968B-A8B983BFD89F}"/>
          </ac:cxnSpMkLst>
        </pc:cxnChg>
        <pc:cxnChg chg="add mod">
          <ac:chgData name="Hanan Shteingart" userId="eaccfcfd-4935-4b1d-9a5f-b828f2430e3b" providerId="ADAL" clId="{2603F55D-140C-A241-9123-4B79D45DC4A9}" dt="2021-04-14T13:12:48.104" v="2111" actId="1076"/>
          <ac:cxnSpMkLst>
            <pc:docMk/>
            <pc:sldMk cId="3859145441" sldId="270"/>
            <ac:cxnSpMk id="11" creationId="{3F8C58F9-7C57-984E-8C36-F24B19EA11C1}"/>
          </ac:cxnSpMkLst>
        </pc:cxnChg>
        <pc:cxnChg chg="add mod">
          <ac:chgData name="Hanan Shteingart" userId="eaccfcfd-4935-4b1d-9a5f-b828f2430e3b" providerId="ADAL" clId="{2603F55D-140C-A241-9123-4B79D45DC4A9}" dt="2021-04-14T13:12:48.104" v="2111" actId="1076"/>
          <ac:cxnSpMkLst>
            <pc:docMk/>
            <pc:sldMk cId="3859145441" sldId="270"/>
            <ac:cxnSpMk id="14" creationId="{87F06AB4-9941-5542-9115-A82F90587028}"/>
          </ac:cxnSpMkLst>
        </pc:cxnChg>
      </pc:sldChg>
      <pc:sldChg chg="addSp modSp new mod">
        <pc:chgData name="Hanan Shteingart" userId="eaccfcfd-4935-4b1d-9a5f-b828f2430e3b" providerId="ADAL" clId="{2603F55D-140C-A241-9123-4B79D45DC4A9}" dt="2021-04-26T15:09:49.637" v="7492" actId="14100"/>
        <pc:sldMkLst>
          <pc:docMk/>
          <pc:sldMk cId="1293364272" sldId="271"/>
        </pc:sldMkLst>
        <pc:spChg chg="mod">
          <ac:chgData name="Hanan Shteingart" userId="eaccfcfd-4935-4b1d-9a5f-b828f2430e3b" providerId="ADAL" clId="{2603F55D-140C-A241-9123-4B79D45DC4A9}" dt="2021-04-14T13:25:06.506" v="2225" actId="20577"/>
          <ac:spMkLst>
            <pc:docMk/>
            <pc:sldMk cId="1293364272" sldId="271"/>
            <ac:spMk id="2" creationId="{DCAFAB93-CF9A-1248-958C-8F095CBE2D51}"/>
          </ac:spMkLst>
        </pc:spChg>
        <pc:spChg chg="mod">
          <ac:chgData name="Hanan Shteingart" userId="eaccfcfd-4935-4b1d-9a5f-b828f2430e3b" providerId="ADAL" clId="{2603F55D-140C-A241-9123-4B79D45DC4A9}" dt="2021-04-14T13:26:27.608" v="2265" actId="6549"/>
          <ac:spMkLst>
            <pc:docMk/>
            <pc:sldMk cId="1293364272" sldId="271"/>
            <ac:spMk id="3" creationId="{DD6778B5-CBA5-DD42-94B9-A24DB54A40FC}"/>
          </ac:spMkLst>
        </pc:spChg>
        <pc:spChg chg="add mod">
          <ac:chgData name="Hanan Shteingart" userId="eaccfcfd-4935-4b1d-9a5f-b828f2430e3b" providerId="ADAL" clId="{2603F55D-140C-A241-9123-4B79D45DC4A9}" dt="2021-04-14T13:26:17.262" v="2262" actId="1076"/>
          <ac:spMkLst>
            <pc:docMk/>
            <pc:sldMk cId="1293364272" sldId="271"/>
            <ac:spMk id="4" creationId="{BFF19C2A-A562-8048-B124-AC0570B17466}"/>
          </ac:spMkLst>
        </pc:spChg>
        <pc:picChg chg="add mod">
          <ac:chgData name="Hanan Shteingart" userId="eaccfcfd-4935-4b1d-9a5f-b828f2430e3b" providerId="ADAL" clId="{2603F55D-140C-A241-9123-4B79D45DC4A9}" dt="2021-04-26T15:09:49.637" v="7492" actId="14100"/>
          <ac:picMkLst>
            <pc:docMk/>
            <pc:sldMk cId="1293364272" sldId="271"/>
            <ac:picMk id="3074" creationId="{DDBFA3F2-A3FE-F841-BFFA-04D15CA4DAAC}"/>
          </ac:picMkLst>
        </pc:picChg>
      </pc:sldChg>
      <pc:sldChg chg="addSp delSp modSp new mod ord">
        <pc:chgData name="Hanan Shteingart" userId="eaccfcfd-4935-4b1d-9a5f-b828f2430e3b" providerId="ADAL" clId="{2603F55D-140C-A241-9123-4B79D45DC4A9}" dt="2021-04-25T22:47:47.135" v="5957" actId="20577"/>
        <pc:sldMkLst>
          <pc:docMk/>
          <pc:sldMk cId="1202693367" sldId="272"/>
        </pc:sldMkLst>
        <pc:spChg chg="mod">
          <ac:chgData name="Hanan Shteingart" userId="eaccfcfd-4935-4b1d-9a5f-b828f2430e3b" providerId="ADAL" clId="{2603F55D-140C-A241-9123-4B79D45DC4A9}" dt="2021-04-25T22:47:47.135" v="5957" actId="20577"/>
          <ac:spMkLst>
            <pc:docMk/>
            <pc:sldMk cId="1202693367" sldId="272"/>
            <ac:spMk id="2" creationId="{274F4F5A-C973-A44F-ADE2-F37407563BD4}"/>
          </ac:spMkLst>
        </pc:spChg>
        <pc:spChg chg="mod">
          <ac:chgData name="Hanan Shteingart" userId="eaccfcfd-4935-4b1d-9a5f-b828f2430e3b" providerId="ADAL" clId="{2603F55D-140C-A241-9123-4B79D45DC4A9}" dt="2021-04-25T21:57:33.038" v="4940" actId="20577"/>
          <ac:spMkLst>
            <pc:docMk/>
            <pc:sldMk cId="1202693367" sldId="272"/>
            <ac:spMk id="3" creationId="{270C644C-14E5-7B48-B237-2EA431B5BC63}"/>
          </ac:spMkLst>
        </pc:spChg>
        <pc:spChg chg="add del mod">
          <ac:chgData name="Hanan Shteingart" userId="eaccfcfd-4935-4b1d-9a5f-b828f2430e3b" providerId="ADAL" clId="{2603F55D-140C-A241-9123-4B79D45DC4A9}" dt="2021-04-14T13:39:07.350" v="2461"/>
          <ac:spMkLst>
            <pc:docMk/>
            <pc:sldMk cId="1202693367" sldId="272"/>
            <ac:spMk id="6" creationId="{14ED5428-B5FC-3740-912B-3B6F38A0D7E0}"/>
          </ac:spMkLst>
        </pc:spChg>
        <pc:spChg chg="add del mod">
          <ac:chgData name="Hanan Shteingart" userId="eaccfcfd-4935-4b1d-9a5f-b828f2430e3b" providerId="ADAL" clId="{2603F55D-140C-A241-9123-4B79D45DC4A9}" dt="2021-04-14T13:39:21.155" v="2464" actId="478"/>
          <ac:spMkLst>
            <pc:docMk/>
            <pc:sldMk cId="1202693367" sldId="272"/>
            <ac:spMk id="8" creationId="{3A7DA34A-03EE-9046-A490-6625AC6802EA}"/>
          </ac:spMkLst>
        </pc:spChg>
        <pc:spChg chg="add mod">
          <ac:chgData name="Hanan Shteingart" userId="eaccfcfd-4935-4b1d-9a5f-b828f2430e3b" providerId="ADAL" clId="{2603F55D-140C-A241-9123-4B79D45DC4A9}" dt="2021-04-14T13:40:11.237" v="2497" actId="1076"/>
          <ac:spMkLst>
            <pc:docMk/>
            <pc:sldMk cId="1202693367" sldId="272"/>
            <ac:spMk id="9" creationId="{4FB20DE6-DC42-8547-A489-99DBCED3784A}"/>
          </ac:spMkLst>
        </pc:spChg>
        <pc:graphicFrameChg chg="add del mod">
          <ac:chgData name="Hanan Shteingart" userId="eaccfcfd-4935-4b1d-9a5f-b828f2430e3b" providerId="ADAL" clId="{2603F55D-140C-A241-9123-4B79D45DC4A9}" dt="2021-04-14T13:39:07.350" v="2461"/>
          <ac:graphicFrameMkLst>
            <pc:docMk/>
            <pc:sldMk cId="1202693367" sldId="272"/>
            <ac:graphicFrameMk id="5" creationId="{B6126535-3B67-AD45-A07C-6E64797093D2}"/>
          </ac:graphicFrameMkLst>
        </pc:graphicFrameChg>
        <pc:graphicFrameChg chg="add del mod">
          <ac:chgData name="Hanan Shteingart" userId="eaccfcfd-4935-4b1d-9a5f-b828f2430e3b" providerId="ADAL" clId="{2603F55D-140C-A241-9123-4B79D45DC4A9}" dt="2021-04-14T13:39:21.155" v="2464" actId="478"/>
          <ac:graphicFrameMkLst>
            <pc:docMk/>
            <pc:sldMk cId="1202693367" sldId="272"/>
            <ac:graphicFrameMk id="7" creationId="{08FBD0F2-40BC-8246-A627-5AD58C2055CB}"/>
          </ac:graphicFrameMkLst>
        </pc:graphicFrameChg>
        <pc:picChg chg="add mod">
          <ac:chgData name="Hanan Shteingart" userId="eaccfcfd-4935-4b1d-9a5f-b828f2430e3b" providerId="ADAL" clId="{2603F55D-140C-A241-9123-4B79D45DC4A9}" dt="2021-04-14T13:37:59.408" v="2457" actId="1076"/>
          <ac:picMkLst>
            <pc:docMk/>
            <pc:sldMk cId="1202693367" sldId="272"/>
            <ac:picMk id="4" creationId="{50830367-92D1-F14B-A49C-B92F90BC2831}"/>
          </ac:picMkLst>
        </pc:picChg>
        <pc:picChg chg="add del">
          <ac:chgData name="Hanan Shteingart" userId="eaccfcfd-4935-4b1d-9a5f-b828f2430e3b" providerId="ADAL" clId="{2603F55D-140C-A241-9123-4B79D45DC4A9}" dt="2021-04-14T13:37:56.037" v="2455" actId="478"/>
          <ac:picMkLst>
            <pc:docMk/>
            <pc:sldMk cId="1202693367" sldId="272"/>
            <ac:picMk id="4098" creationId="{8B3742F2-4C85-5940-9DFA-E280060D9A94}"/>
          </ac:picMkLst>
        </pc:picChg>
      </pc:sldChg>
      <pc:sldChg chg="modSp new mod ord">
        <pc:chgData name="Hanan Shteingart" userId="eaccfcfd-4935-4b1d-9a5f-b828f2430e3b" providerId="ADAL" clId="{2603F55D-140C-A241-9123-4B79D45DC4A9}" dt="2021-04-26T11:42:29.317" v="6370" actId="20577"/>
        <pc:sldMkLst>
          <pc:docMk/>
          <pc:sldMk cId="2132525848" sldId="273"/>
        </pc:sldMkLst>
        <pc:spChg chg="mod">
          <ac:chgData name="Hanan Shteingart" userId="eaccfcfd-4935-4b1d-9a5f-b828f2430e3b" providerId="ADAL" clId="{2603F55D-140C-A241-9123-4B79D45DC4A9}" dt="2021-04-25T22:32:05.766" v="5813" actId="20577"/>
          <ac:spMkLst>
            <pc:docMk/>
            <pc:sldMk cId="2132525848" sldId="273"/>
            <ac:spMk id="2" creationId="{F004020A-91D0-B547-B4D9-08D341793ECA}"/>
          </ac:spMkLst>
        </pc:spChg>
        <pc:spChg chg="mod">
          <ac:chgData name="Hanan Shteingart" userId="eaccfcfd-4935-4b1d-9a5f-b828f2430e3b" providerId="ADAL" clId="{2603F55D-140C-A241-9123-4B79D45DC4A9}" dt="2021-04-26T11:42:29.317" v="6370" actId="20577"/>
          <ac:spMkLst>
            <pc:docMk/>
            <pc:sldMk cId="2132525848" sldId="273"/>
            <ac:spMk id="3" creationId="{C154EB98-A9CB-F346-A6E9-5C7189E469F5}"/>
          </ac:spMkLst>
        </pc:spChg>
      </pc:sldChg>
      <pc:sldChg chg="modSp new del mod ord">
        <pc:chgData name="Hanan Shteingart" userId="eaccfcfd-4935-4b1d-9a5f-b828f2430e3b" providerId="ADAL" clId="{2603F55D-140C-A241-9123-4B79D45DC4A9}" dt="2021-04-25T22:01:20.887" v="5037" actId="2696"/>
        <pc:sldMkLst>
          <pc:docMk/>
          <pc:sldMk cId="3290999949" sldId="274"/>
        </pc:sldMkLst>
        <pc:spChg chg="mod">
          <ac:chgData name="Hanan Shteingart" userId="eaccfcfd-4935-4b1d-9a5f-b828f2430e3b" providerId="ADAL" clId="{2603F55D-140C-A241-9123-4B79D45DC4A9}" dt="2021-04-25T21:24:35.636" v="3607" actId="20577"/>
          <ac:spMkLst>
            <pc:docMk/>
            <pc:sldMk cId="3290999949" sldId="274"/>
            <ac:spMk id="2" creationId="{C42F21A8-5C35-7740-BF49-EA85418104A5}"/>
          </ac:spMkLst>
        </pc:spChg>
        <pc:spChg chg="mod">
          <ac:chgData name="Hanan Shteingart" userId="eaccfcfd-4935-4b1d-9a5f-b828f2430e3b" providerId="ADAL" clId="{2603F55D-140C-A241-9123-4B79D45DC4A9}" dt="2021-04-25T21:25:15.732" v="3670"/>
          <ac:spMkLst>
            <pc:docMk/>
            <pc:sldMk cId="3290999949" sldId="274"/>
            <ac:spMk id="3" creationId="{3D8225FD-B3EF-9746-BA4C-CBD5E6D9054B}"/>
          </ac:spMkLst>
        </pc:spChg>
      </pc:sldChg>
      <pc:sldChg chg="addSp modSp new mod">
        <pc:chgData name="Hanan Shteingart" userId="eaccfcfd-4935-4b1d-9a5f-b828f2430e3b" providerId="ADAL" clId="{2603F55D-140C-A241-9123-4B79D45DC4A9}" dt="2021-04-25T22:52:02.761" v="6088" actId="20577"/>
        <pc:sldMkLst>
          <pc:docMk/>
          <pc:sldMk cId="3409746721" sldId="275"/>
        </pc:sldMkLst>
        <pc:spChg chg="mod">
          <ac:chgData name="Hanan Shteingart" userId="eaccfcfd-4935-4b1d-9a5f-b828f2430e3b" providerId="ADAL" clId="{2603F55D-140C-A241-9123-4B79D45DC4A9}" dt="2021-04-25T17:15:29.803" v="2768" actId="20577"/>
          <ac:spMkLst>
            <pc:docMk/>
            <pc:sldMk cId="3409746721" sldId="275"/>
            <ac:spMk id="2" creationId="{0D0127E4-CE42-EC45-B6B1-615420D7842E}"/>
          </ac:spMkLst>
        </pc:spChg>
        <pc:graphicFrameChg chg="add mod">
          <ac:chgData name="Hanan Shteingart" userId="eaccfcfd-4935-4b1d-9a5f-b828f2430e3b" providerId="ADAL" clId="{2603F55D-140C-A241-9123-4B79D45DC4A9}" dt="2021-04-25T22:52:02.761" v="6088" actId="20577"/>
          <ac:graphicFrameMkLst>
            <pc:docMk/>
            <pc:sldMk cId="3409746721" sldId="275"/>
            <ac:graphicFrameMk id="4" creationId="{3225B2E1-1DB1-6645-A6F6-5A791E1FAAF2}"/>
          </ac:graphicFrameMkLst>
        </pc:graphicFrameChg>
      </pc:sldChg>
      <pc:sldChg chg="add del">
        <pc:chgData name="Hanan Shteingart" userId="eaccfcfd-4935-4b1d-9a5f-b828f2430e3b" providerId="ADAL" clId="{2603F55D-140C-A241-9123-4B79D45DC4A9}" dt="2021-04-25T21:52:16.885" v="4561" actId="2696"/>
        <pc:sldMkLst>
          <pc:docMk/>
          <pc:sldMk cId="69460964" sldId="388"/>
        </pc:sldMkLst>
      </pc:sldChg>
      <pc:sldChg chg="add del">
        <pc:chgData name="Hanan Shteingart" userId="eaccfcfd-4935-4b1d-9a5f-b828f2430e3b" providerId="ADAL" clId="{2603F55D-140C-A241-9123-4B79D45DC4A9}" dt="2021-04-25T21:52:16.885" v="4561" actId="2696"/>
        <pc:sldMkLst>
          <pc:docMk/>
          <pc:sldMk cId="2321204456" sldId="389"/>
        </pc:sldMkLst>
      </pc:sldChg>
      <pc:sldChg chg="add del">
        <pc:chgData name="Hanan Shteingart" userId="eaccfcfd-4935-4b1d-9a5f-b828f2430e3b" providerId="ADAL" clId="{2603F55D-140C-A241-9123-4B79D45DC4A9}" dt="2021-04-25T21:52:16.885" v="4561" actId="2696"/>
        <pc:sldMkLst>
          <pc:docMk/>
          <pc:sldMk cId="3267746602" sldId="390"/>
        </pc:sldMkLst>
      </pc:sldChg>
      <pc:sldChg chg="add del">
        <pc:chgData name="Hanan Shteingart" userId="eaccfcfd-4935-4b1d-9a5f-b828f2430e3b" providerId="ADAL" clId="{2603F55D-140C-A241-9123-4B79D45DC4A9}" dt="2021-04-25T21:52:16.885" v="4561" actId="2696"/>
        <pc:sldMkLst>
          <pc:docMk/>
          <pc:sldMk cId="1211385984" sldId="391"/>
        </pc:sldMkLst>
      </pc:sldChg>
      <pc:sldChg chg="modSp add del mod setBg">
        <pc:chgData name="Hanan Shteingart" userId="eaccfcfd-4935-4b1d-9a5f-b828f2430e3b" providerId="ADAL" clId="{2603F55D-140C-A241-9123-4B79D45DC4A9}" dt="2021-04-25T20:49:59.231" v="2836" actId="2696"/>
        <pc:sldMkLst>
          <pc:docMk/>
          <pc:sldMk cId="481126280" sldId="416"/>
        </pc:sldMkLst>
        <pc:spChg chg="mod">
          <ac:chgData name="Hanan Shteingart" userId="eaccfcfd-4935-4b1d-9a5f-b828f2430e3b" providerId="ADAL" clId="{2603F55D-140C-A241-9123-4B79D45DC4A9}" dt="2021-04-25T17:20:13.961" v="2775" actId="207"/>
          <ac:spMkLst>
            <pc:docMk/>
            <pc:sldMk cId="481126280" sldId="416"/>
            <ac:spMk id="3" creationId="{A66302B2-2D17-5A45-A9D6-2EC7111F9CDB}"/>
          </ac:spMkLst>
        </pc:spChg>
        <pc:spChg chg="mod">
          <ac:chgData name="Hanan Shteingart" userId="eaccfcfd-4935-4b1d-9a5f-b828f2430e3b" providerId="ADAL" clId="{2603F55D-140C-A241-9123-4B79D45DC4A9}" dt="2021-04-25T17:20:13.961" v="2775" actId="207"/>
          <ac:spMkLst>
            <pc:docMk/>
            <pc:sldMk cId="481126280" sldId="416"/>
            <ac:spMk id="4" creationId="{78D12E21-CEE0-6046-BD9C-3D79F0F578E9}"/>
          </ac:spMkLst>
        </pc:spChg>
        <pc:spChg chg="mod">
          <ac:chgData name="Hanan Shteingart" userId="eaccfcfd-4935-4b1d-9a5f-b828f2430e3b" providerId="ADAL" clId="{2603F55D-140C-A241-9123-4B79D45DC4A9}" dt="2021-04-25T20:46:36.223" v="2777" actId="21"/>
          <ac:spMkLst>
            <pc:docMk/>
            <pc:sldMk cId="481126280" sldId="416"/>
            <ac:spMk id="5" creationId="{FA2F6D27-AD8C-4A05-94B9-96A586B2F83A}"/>
          </ac:spMkLst>
        </pc:spChg>
      </pc:sldChg>
      <pc:sldChg chg="modSp add mod">
        <pc:chgData name="Hanan Shteingart" userId="eaccfcfd-4935-4b1d-9a5f-b828f2430e3b" providerId="ADAL" clId="{2603F55D-140C-A241-9123-4B79D45DC4A9}" dt="2021-04-26T15:08:20.452" v="7373" actId="1076"/>
        <pc:sldMkLst>
          <pc:docMk/>
          <pc:sldMk cId="925447013" sldId="3091"/>
        </pc:sldMkLst>
        <pc:spChg chg="mod">
          <ac:chgData name="Hanan Shteingart" userId="eaccfcfd-4935-4b1d-9a5f-b828f2430e3b" providerId="ADAL" clId="{2603F55D-140C-A241-9123-4B79D45DC4A9}" dt="2021-04-25T21:14:45.086" v="3508" actId="1076"/>
          <ac:spMkLst>
            <pc:docMk/>
            <pc:sldMk cId="925447013" sldId="3091"/>
            <ac:spMk id="5" creationId="{49E7CE22-58CB-A049-A693-A6B17C318F1A}"/>
          </ac:spMkLst>
        </pc:spChg>
        <pc:graphicFrameChg chg="mod">
          <ac:chgData name="Hanan Shteingart" userId="eaccfcfd-4935-4b1d-9a5f-b828f2430e3b" providerId="ADAL" clId="{2603F55D-140C-A241-9123-4B79D45DC4A9}" dt="2021-04-26T15:08:20.452" v="7373" actId="1076"/>
          <ac:graphicFrameMkLst>
            <pc:docMk/>
            <pc:sldMk cId="925447013" sldId="3091"/>
            <ac:graphicFrameMk id="8" creationId="{3D63B220-4F2F-F149-8544-2AE4C99706DF}"/>
          </ac:graphicFrameMkLst>
        </pc:graphicFrameChg>
      </pc:sldChg>
      <pc:sldChg chg="modSp add del mod setBg">
        <pc:chgData name="Hanan Shteingart" userId="eaccfcfd-4935-4b1d-9a5f-b828f2430e3b" providerId="ADAL" clId="{2603F55D-140C-A241-9123-4B79D45DC4A9}" dt="2021-04-25T20:52:35.153" v="2864" actId="2696"/>
        <pc:sldMkLst>
          <pc:docMk/>
          <pc:sldMk cId="4099321738" sldId="3110"/>
        </pc:sldMkLst>
        <pc:spChg chg="mod">
          <ac:chgData name="Hanan Shteingart" userId="eaccfcfd-4935-4b1d-9a5f-b828f2430e3b" providerId="ADAL" clId="{2603F55D-140C-A241-9123-4B79D45DC4A9}" dt="2021-04-25T20:49:55.656" v="2835" actId="20577"/>
          <ac:spMkLst>
            <pc:docMk/>
            <pc:sldMk cId="4099321738" sldId="3110"/>
            <ac:spMk id="3" creationId="{A66302B2-2D17-5A45-A9D6-2EC7111F9CDB}"/>
          </ac:spMkLst>
        </pc:spChg>
        <pc:spChg chg="mod">
          <ac:chgData name="Hanan Shteingart" userId="eaccfcfd-4935-4b1d-9a5f-b828f2430e3b" providerId="ADAL" clId="{2603F55D-140C-A241-9123-4B79D45DC4A9}" dt="2021-04-25T17:20:19.438" v="2776" actId="207"/>
          <ac:spMkLst>
            <pc:docMk/>
            <pc:sldMk cId="4099321738" sldId="3110"/>
            <ac:spMk id="4" creationId="{78D12E21-CEE0-6046-BD9C-3D79F0F578E9}"/>
          </ac:spMkLst>
        </pc:spChg>
        <pc:spChg chg="mod">
          <ac:chgData name="Hanan Shteingart" userId="eaccfcfd-4935-4b1d-9a5f-b828f2430e3b" providerId="ADAL" clId="{2603F55D-140C-A241-9123-4B79D45DC4A9}" dt="2021-04-25T17:20:19.438" v="2776" actId="207"/>
          <ac:spMkLst>
            <pc:docMk/>
            <pc:sldMk cId="4099321738" sldId="3110"/>
            <ac:spMk id="5" creationId="{FA2F6D27-AD8C-4A05-94B9-96A586B2F83A}"/>
          </ac:spMkLst>
        </pc:spChg>
      </pc:sldChg>
      <pc:sldChg chg="addSp delSp modSp new del mod modClrScheme chgLayout">
        <pc:chgData name="Hanan Shteingart" userId="eaccfcfd-4935-4b1d-9a5f-b828f2430e3b" providerId="ADAL" clId="{2603F55D-140C-A241-9123-4B79D45DC4A9}" dt="2021-04-25T21:00:23.909" v="3144" actId="2696"/>
        <pc:sldMkLst>
          <pc:docMk/>
          <pc:sldMk cId="3978196095" sldId="3111"/>
        </pc:sldMkLst>
        <pc:spChg chg="mod ord">
          <ac:chgData name="Hanan Shteingart" userId="eaccfcfd-4935-4b1d-9a5f-b828f2430e3b" providerId="ADAL" clId="{2603F55D-140C-A241-9123-4B79D45DC4A9}" dt="2021-04-25T20:59:27.684" v="3135" actId="20577"/>
          <ac:spMkLst>
            <pc:docMk/>
            <pc:sldMk cId="3978196095" sldId="3111"/>
            <ac:spMk id="2" creationId="{52851E6E-583B-FB41-B454-D30216141FB3}"/>
          </ac:spMkLst>
        </pc:spChg>
        <pc:spChg chg="del">
          <ac:chgData name="Hanan Shteingart" userId="eaccfcfd-4935-4b1d-9a5f-b828f2430e3b" providerId="ADAL" clId="{2603F55D-140C-A241-9123-4B79D45DC4A9}" dt="2021-04-25T20:46:56.894" v="2779" actId="1032"/>
          <ac:spMkLst>
            <pc:docMk/>
            <pc:sldMk cId="3978196095" sldId="3111"/>
            <ac:spMk id="3" creationId="{F3505C59-4842-744B-8E51-55E389D5A730}"/>
          </ac:spMkLst>
        </pc:spChg>
        <pc:spChg chg="add del mod">
          <ac:chgData name="Hanan Shteingart" userId="eaccfcfd-4935-4b1d-9a5f-b828f2430e3b" providerId="ADAL" clId="{2603F55D-140C-A241-9123-4B79D45DC4A9}" dt="2021-04-25T20:47:34.028" v="2792"/>
          <ac:spMkLst>
            <pc:docMk/>
            <pc:sldMk cId="3978196095" sldId="3111"/>
            <ac:spMk id="5" creationId="{3FCD92D3-DCBD-3042-9073-4A6A9CB1453C}"/>
          </ac:spMkLst>
        </pc:spChg>
        <pc:spChg chg="add del mod">
          <ac:chgData name="Hanan Shteingart" userId="eaccfcfd-4935-4b1d-9a5f-b828f2430e3b" providerId="ADAL" clId="{2603F55D-140C-A241-9123-4B79D45DC4A9}" dt="2021-04-25T20:48:10.496" v="2802" actId="478"/>
          <ac:spMkLst>
            <pc:docMk/>
            <pc:sldMk cId="3978196095" sldId="3111"/>
            <ac:spMk id="6" creationId="{89FCDE18-1811-0F40-8CD6-D8B334A4A5D8}"/>
          </ac:spMkLst>
        </pc:spChg>
        <pc:spChg chg="add del mod ord">
          <ac:chgData name="Hanan Shteingart" userId="eaccfcfd-4935-4b1d-9a5f-b828f2430e3b" providerId="ADAL" clId="{2603F55D-140C-A241-9123-4B79D45DC4A9}" dt="2021-04-25T20:48:03.754" v="2800" actId="700"/>
          <ac:spMkLst>
            <pc:docMk/>
            <pc:sldMk cId="3978196095" sldId="3111"/>
            <ac:spMk id="7" creationId="{A10BA2E5-1709-8943-B162-87F59088EDC3}"/>
          </ac:spMkLst>
        </pc:spChg>
        <pc:spChg chg="add del mod ord">
          <ac:chgData name="Hanan Shteingart" userId="eaccfcfd-4935-4b1d-9a5f-b828f2430e3b" providerId="ADAL" clId="{2603F55D-140C-A241-9123-4B79D45DC4A9}" dt="2021-04-25T20:59:09.932" v="3131" actId="700"/>
          <ac:spMkLst>
            <pc:docMk/>
            <pc:sldMk cId="3978196095" sldId="3111"/>
            <ac:spMk id="8" creationId="{B5C2D32E-4FBE-AA48-BA73-F1D318BEC3B8}"/>
          </ac:spMkLst>
        </pc:spChg>
        <pc:spChg chg="add del mod">
          <ac:chgData name="Hanan Shteingart" userId="eaccfcfd-4935-4b1d-9a5f-b828f2430e3b" providerId="ADAL" clId="{2603F55D-140C-A241-9123-4B79D45DC4A9}" dt="2021-04-25T20:48:18.948" v="2807"/>
          <ac:spMkLst>
            <pc:docMk/>
            <pc:sldMk cId="3978196095" sldId="3111"/>
            <ac:spMk id="9" creationId="{D7BF0F09-3698-6844-B245-7DDB83DFBC5A}"/>
          </ac:spMkLst>
        </pc:spChg>
        <pc:graphicFrameChg chg="add mod ord modGraphic">
          <ac:chgData name="Hanan Shteingart" userId="eaccfcfd-4935-4b1d-9a5f-b828f2430e3b" providerId="ADAL" clId="{2603F55D-140C-A241-9123-4B79D45DC4A9}" dt="2021-04-25T20:59:09.932" v="3131" actId="700"/>
          <ac:graphicFrameMkLst>
            <pc:docMk/>
            <pc:sldMk cId="3978196095" sldId="3111"/>
            <ac:graphicFrameMk id="4" creationId="{A009B365-5AC7-3541-ADF8-458A07AACDB8}"/>
          </ac:graphicFrameMkLst>
        </pc:graphicFrameChg>
      </pc:sldChg>
      <pc:sldChg chg="addSp delSp modSp new mod setBg setClrOvrMap">
        <pc:chgData name="Hanan Shteingart" userId="eaccfcfd-4935-4b1d-9a5f-b828f2430e3b" providerId="ADAL" clId="{2603F55D-140C-A241-9123-4B79D45DC4A9}" dt="2021-04-26T15:03:44.471" v="7360" actId="26606"/>
        <pc:sldMkLst>
          <pc:docMk/>
          <pc:sldMk cId="560443356" sldId="3112"/>
        </pc:sldMkLst>
        <pc:spChg chg="mod">
          <ac:chgData name="Hanan Shteingart" userId="eaccfcfd-4935-4b1d-9a5f-b828f2430e3b" providerId="ADAL" clId="{2603F55D-140C-A241-9123-4B79D45DC4A9}" dt="2021-04-26T15:02:14.048" v="7349" actId="26606"/>
          <ac:spMkLst>
            <pc:docMk/>
            <pc:sldMk cId="560443356" sldId="3112"/>
            <ac:spMk id="2" creationId="{3CAAC340-F38B-7544-9FA3-B17C6D5E11EE}"/>
          </ac:spMkLst>
        </pc:spChg>
        <pc:spChg chg="mod">
          <ac:chgData name="Hanan Shteingart" userId="eaccfcfd-4935-4b1d-9a5f-b828f2430e3b" providerId="ADAL" clId="{2603F55D-140C-A241-9123-4B79D45DC4A9}" dt="2021-04-25T21:00:13.386" v="3142" actId="20577"/>
          <ac:spMkLst>
            <pc:docMk/>
            <pc:sldMk cId="560443356" sldId="3112"/>
            <ac:spMk id="3" creationId="{1A209796-9A64-8E4B-B479-F9232CE8BAE4}"/>
          </ac:spMkLst>
        </pc:spChg>
        <pc:spChg chg="add del">
          <ac:chgData name="Hanan Shteingart" userId="eaccfcfd-4935-4b1d-9a5f-b828f2430e3b" providerId="ADAL" clId="{2603F55D-140C-A241-9123-4B79D45DC4A9}" dt="2021-04-26T15:02:14.048" v="7349" actId="26606"/>
          <ac:spMkLst>
            <pc:docMk/>
            <pc:sldMk cId="560443356" sldId="3112"/>
            <ac:spMk id="10" creationId="{CF62D2A7-8207-488C-9F46-316BA81A16C8}"/>
          </ac:spMkLst>
        </pc:spChg>
        <pc:graphicFrameChg chg="add mod modGraphic">
          <ac:chgData name="Hanan Shteingart" userId="eaccfcfd-4935-4b1d-9a5f-b828f2430e3b" providerId="ADAL" clId="{2603F55D-140C-A241-9123-4B79D45DC4A9}" dt="2021-04-26T15:03:44.471" v="7360" actId="26606"/>
          <ac:graphicFrameMkLst>
            <pc:docMk/>
            <pc:sldMk cId="560443356" sldId="3112"/>
            <ac:graphicFrameMk id="4" creationId="{96465A5C-8009-A546-8D04-18569E27F6FE}"/>
          </ac:graphicFrameMkLst>
        </pc:graphicFrameChg>
        <pc:picChg chg="add del">
          <ac:chgData name="Hanan Shteingart" userId="eaccfcfd-4935-4b1d-9a5f-b828f2430e3b" providerId="ADAL" clId="{2603F55D-140C-A241-9123-4B79D45DC4A9}" dt="2021-04-26T15:02:14.048" v="7349" actId="26606"/>
          <ac:picMkLst>
            <pc:docMk/>
            <pc:sldMk cId="560443356" sldId="3112"/>
            <ac:picMk id="6" creationId="{89C654D9-8B5B-435C-847C-75EA2AB69E21}"/>
          </ac:picMkLst>
        </pc:picChg>
        <pc:picChg chg="add mod">
          <ac:chgData name="Hanan Shteingart" userId="eaccfcfd-4935-4b1d-9a5f-b828f2430e3b" providerId="ADAL" clId="{2603F55D-140C-A241-9123-4B79D45DC4A9}" dt="2021-04-26T15:03:12.069" v="7357" actId="207"/>
          <ac:picMkLst>
            <pc:docMk/>
            <pc:sldMk cId="560443356" sldId="3112"/>
            <ac:picMk id="7" creationId="{4AFB2FF6-DCF9-B540-8C24-A9B5CF4A61E1}"/>
          </ac:picMkLst>
        </pc:picChg>
        <pc:picChg chg="add mod">
          <ac:chgData name="Hanan Shteingart" userId="eaccfcfd-4935-4b1d-9a5f-b828f2430e3b" providerId="ADAL" clId="{2603F55D-140C-A241-9123-4B79D45DC4A9}" dt="2021-04-26T15:03:12.069" v="7357" actId="207"/>
          <ac:picMkLst>
            <pc:docMk/>
            <pc:sldMk cId="560443356" sldId="3112"/>
            <ac:picMk id="9" creationId="{FA66229A-7673-D744-9F7B-CF6DDB6C85AA}"/>
          </ac:picMkLst>
        </pc:picChg>
      </pc:sldChg>
      <pc:sldChg chg="addSp modSp new mod">
        <pc:chgData name="Hanan Shteingart" userId="eaccfcfd-4935-4b1d-9a5f-b828f2430e3b" providerId="ADAL" clId="{2603F55D-140C-A241-9123-4B79D45DC4A9}" dt="2021-04-26T15:07:58.571" v="7369" actId="1076"/>
        <pc:sldMkLst>
          <pc:docMk/>
          <pc:sldMk cId="2673443927" sldId="3113"/>
        </pc:sldMkLst>
        <pc:spChg chg="mod">
          <ac:chgData name="Hanan Shteingart" userId="eaccfcfd-4935-4b1d-9a5f-b828f2430e3b" providerId="ADAL" clId="{2603F55D-140C-A241-9123-4B79D45DC4A9}" dt="2021-04-25T21:02:20.407" v="3162" actId="20577"/>
          <ac:spMkLst>
            <pc:docMk/>
            <pc:sldMk cId="2673443927" sldId="3113"/>
            <ac:spMk id="2" creationId="{5518EB00-6C4E-EB4A-B1B2-DD2944A18727}"/>
          </ac:spMkLst>
        </pc:spChg>
        <pc:picChg chg="add mod">
          <ac:chgData name="Hanan Shteingart" userId="eaccfcfd-4935-4b1d-9a5f-b828f2430e3b" providerId="ADAL" clId="{2603F55D-140C-A241-9123-4B79D45DC4A9}" dt="2021-04-26T15:07:58.571" v="7369" actId="1076"/>
          <ac:picMkLst>
            <pc:docMk/>
            <pc:sldMk cId="2673443927" sldId="3113"/>
            <ac:picMk id="4" creationId="{76680CAE-CEE6-D04A-9606-341D8FB61E53}"/>
          </ac:picMkLst>
        </pc:picChg>
        <pc:picChg chg="add mod">
          <ac:chgData name="Hanan Shteingart" userId="eaccfcfd-4935-4b1d-9a5f-b828f2430e3b" providerId="ADAL" clId="{2603F55D-140C-A241-9123-4B79D45DC4A9}" dt="2021-04-26T15:07:58.571" v="7369" actId="1076"/>
          <ac:picMkLst>
            <pc:docMk/>
            <pc:sldMk cId="2673443927" sldId="3113"/>
            <ac:picMk id="5" creationId="{ED1ED20E-4199-1947-98C4-982E76B21CAB}"/>
          </ac:picMkLst>
        </pc:picChg>
      </pc:sldChg>
      <pc:sldChg chg="addSp delSp modSp new mod modClrScheme delAnim modAnim chgLayout">
        <pc:chgData name="Hanan Shteingart" userId="eaccfcfd-4935-4b1d-9a5f-b828f2430e3b" providerId="ADAL" clId="{2603F55D-140C-A241-9123-4B79D45DC4A9}" dt="2021-04-25T21:08:11.229" v="3209"/>
        <pc:sldMkLst>
          <pc:docMk/>
          <pc:sldMk cId="395578759" sldId="3114"/>
        </pc:sldMkLst>
        <pc:spChg chg="del mod ord">
          <ac:chgData name="Hanan Shteingart" userId="eaccfcfd-4935-4b1d-9a5f-b828f2430e3b" providerId="ADAL" clId="{2603F55D-140C-A241-9123-4B79D45DC4A9}" dt="2021-04-25T21:04:16.314" v="3173" actId="700"/>
          <ac:spMkLst>
            <pc:docMk/>
            <pc:sldMk cId="395578759" sldId="3114"/>
            <ac:spMk id="2" creationId="{22541A3D-79D3-764F-8E3C-03B749C0A108}"/>
          </ac:spMkLst>
        </pc:spChg>
        <pc:spChg chg="del mod ord">
          <ac:chgData name="Hanan Shteingart" userId="eaccfcfd-4935-4b1d-9a5f-b828f2430e3b" providerId="ADAL" clId="{2603F55D-140C-A241-9123-4B79D45DC4A9}" dt="2021-04-25T21:04:16.314" v="3173" actId="700"/>
          <ac:spMkLst>
            <pc:docMk/>
            <pc:sldMk cId="395578759" sldId="3114"/>
            <ac:spMk id="3" creationId="{4EAF42A8-F244-394D-A90A-3CA36D2B7274}"/>
          </ac:spMkLst>
        </pc:spChg>
        <pc:spChg chg="add mod ord">
          <ac:chgData name="Hanan Shteingart" userId="eaccfcfd-4935-4b1d-9a5f-b828f2430e3b" providerId="ADAL" clId="{2603F55D-140C-A241-9123-4B79D45DC4A9}" dt="2021-04-25T21:04:19.092" v="3180" actId="20577"/>
          <ac:spMkLst>
            <pc:docMk/>
            <pc:sldMk cId="395578759" sldId="3114"/>
            <ac:spMk id="4" creationId="{8E86FAEC-4E95-1C43-A162-844D2629E506}"/>
          </ac:spMkLst>
        </pc:spChg>
        <pc:spChg chg="add del mod ord">
          <ac:chgData name="Hanan Shteingart" userId="eaccfcfd-4935-4b1d-9a5f-b828f2430e3b" providerId="ADAL" clId="{2603F55D-140C-A241-9123-4B79D45DC4A9}" dt="2021-04-25T21:06:24.119" v="3196" actId="478"/>
          <ac:spMkLst>
            <pc:docMk/>
            <pc:sldMk cId="395578759" sldId="3114"/>
            <ac:spMk id="5" creationId="{5D02E380-6E75-FC42-B294-CACEB6F4F65E}"/>
          </ac:spMkLst>
        </pc:spChg>
        <pc:spChg chg="add mod">
          <ac:chgData name="Hanan Shteingart" userId="eaccfcfd-4935-4b1d-9a5f-b828f2430e3b" providerId="ADAL" clId="{2603F55D-140C-A241-9123-4B79D45DC4A9}" dt="2021-04-25T21:05:30.955" v="3189" actId="1076"/>
          <ac:spMkLst>
            <pc:docMk/>
            <pc:sldMk cId="395578759" sldId="3114"/>
            <ac:spMk id="6" creationId="{85D786E0-2308-EA4D-B91C-AE7319F17A55}"/>
          </ac:spMkLst>
        </pc:spChg>
        <pc:spChg chg="add mod">
          <ac:chgData name="Hanan Shteingart" userId="eaccfcfd-4935-4b1d-9a5f-b828f2430e3b" providerId="ADAL" clId="{2603F55D-140C-A241-9123-4B79D45DC4A9}" dt="2021-04-25T21:07:42.077" v="3206" actId="1076"/>
          <ac:spMkLst>
            <pc:docMk/>
            <pc:sldMk cId="395578759" sldId="3114"/>
            <ac:spMk id="7" creationId="{784074D8-EF65-4341-AB65-C5AA656591D7}"/>
          </ac:spMkLst>
        </pc:spChg>
        <pc:spChg chg="add mod">
          <ac:chgData name="Hanan Shteingart" userId="eaccfcfd-4935-4b1d-9a5f-b828f2430e3b" providerId="ADAL" clId="{2603F55D-140C-A241-9123-4B79D45DC4A9}" dt="2021-04-25T21:07:39.086" v="3205" actId="1076"/>
          <ac:spMkLst>
            <pc:docMk/>
            <pc:sldMk cId="395578759" sldId="3114"/>
            <ac:spMk id="8" creationId="{2AE43217-C873-7241-BB31-7D75D2FA8B80}"/>
          </ac:spMkLst>
        </pc:spChg>
        <pc:spChg chg="add mod">
          <ac:chgData name="Hanan Shteingart" userId="eaccfcfd-4935-4b1d-9a5f-b828f2430e3b" providerId="ADAL" clId="{2603F55D-140C-A241-9123-4B79D45DC4A9}" dt="2021-04-25T21:04:50.894" v="3181"/>
          <ac:spMkLst>
            <pc:docMk/>
            <pc:sldMk cId="395578759" sldId="3114"/>
            <ac:spMk id="9" creationId="{3E364DB5-45BC-5B48-ABB8-D74E86645130}"/>
          </ac:spMkLst>
        </pc:spChg>
        <pc:spChg chg="add del mod">
          <ac:chgData name="Hanan Shteingart" userId="eaccfcfd-4935-4b1d-9a5f-b828f2430e3b" providerId="ADAL" clId="{2603F55D-140C-A241-9123-4B79D45DC4A9}" dt="2021-04-25T21:06:31.099" v="3199" actId="478"/>
          <ac:spMkLst>
            <pc:docMk/>
            <pc:sldMk cId="395578759" sldId="3114"/>
            <ac:spMk id="10" creationId="{543A4F5E-03DE-124F-930B-05ECD3E5E085}"/>
          </ac:spMkLst>
        </pc:spChg>
        <pc:spChg chg="add del mod">
          <ac:chgData name="Hanan Shteingart" userId="eaccfcfd-4935-4b1d-9a5f-b828f2430e3b" providerId="ADAL" clId="{2603F55D-140C-A241-9123-4B79D45DC4A9}" dt="2021-04-25T21:06:26.803" v="3197" actId="478"/>
          <ac:spMkLst>
            <pc:docMk/>
            <pc:sldMk cId="395578759" sldId="3114"/>
            <ac:spMk id="11" creationId="{1CFB5427-F58A-214C-8E42-82D5E9AE858E}"/>
          </ac:spMkLst>
        </pc:spChg>
        <pc:spChg chg="add del mod">
          <ac:chgData name="Hanan Shteingart" userId="eaccfcfd-4935-4b1d-9a5f-b828f2430e3b" providerId="ADAL" clId="{2603F55D-140C-A241-9123-4B79D45DC4A9}" dt="2021-04-25T21:06:32.786" v="3200" actId="478"/>
          <ac:spMkLst>
            <pc:docMk/>
            <pc:sldMk cId="395578759" sldId="3114"/>
            <ac:spMk id="12" creationId="{2403B63E-FAD4-F848-9351-AB0314E0714E}"/>
          </ac:spMkLst>
        </pc:spChg>
        <pc:spChg chg="add del mod">
          <ac:chgData name="Hanan Shteingart" userId="eaccfcfd-4935-4b1d-9a5f-b828f2430e3b" providerId="ADAL" clId="{2603F55D-140C-A241-9123-4B79D45DC4A9}" dt="2021-04-25T21:05:00.977" v="3183" actId="478"/>
          <ac:spMkLst>
            <pc:docMk/>
            <pc:sldMk cId="395578759" sldId="3114"/>
            <ac:spMk id="13" creationId="{E893136F-A1E2-EB43-A74B-1E6977525765}"/>
          </ac:spMkLst>
        </pc:spChg>
        <pc:spChg chg="add del mod">
          <ac:chgData name="Hanan Shteingart" userId="eaccfcfd-4935-4b1d-9a5f-b828f2430e3b" providerId="ADAL" clId="{2603F55D-140C-A241-9123-4B79D45DC4A9}" dt="2021-04-25T21:06:20.424" v="3195" actId="478"/>
          <ac:spMkLst>
            <pc:docMk/>
            <pc:sldMk cId="395578759" sldId="3114"/>
            <ac:spMk id="15" creationId="{909EA24A-4C6E-794D-94D9-3DDAE1AC06D4}"/>
          </ac:spMkLst>
        </pc:spChg>
        <pc:picChg chg="add mod">
          <ac:chgData name="Hanan Shteingart" userId="eaccfcfd-4935-4b1d-9a5f-b828f2430e3b" providerId="ADAL" clId="{2603F55D-140C-A241-9123-4B79D45DC4A9}" dt="2021-04-25T21:05:26.427" v="3188" actId="167"/>
          <ac:picMkLst>
            <pc:docMk/>
            <pc:sldMk cId="395578759" sldId="3114"/>
            <ac:picMk id="14" creationId="{6A639F30-E9E2-8C4B-9258-EF5D8388A883}"/>
          </ac:picMkLst>
        </pc:picChg>
      </pc:sldChg>
      <pc:sldChg chg="addSp delSp modSp new mod ord modAnim">
        <pc:chgData name="Hanan Shteingart" userId="eaccfcfd-4935-4b1d-9a5f-b828f2430e3b" providerId="ADAL" clId="{2603F55D-140C-A241-9123-4B79D45DC4A9}" dt="2021-04-26T15:12:25.219" v="7571"/>
        <pc:sldMkLst>
          <pc:docMk/>
          <pc:sldMk cId="2897920343" sldId="3115"/>
        </pc:sldMkLst>
        <pc:spChg chg="mod">
          <ac:chgData name="Hanan Shteingart" userId="eaccfcfd-4935-4b1d-9a5f-b828f2430e3b" providerId="ADAL" clId="{2603F55D-140C-A241-9123-4B79D45DC4A9}" dt="2021-04-25T21:31:05.063" v="4191" actId="20577"/>
          <ac:spMkLst>
            <pc:docMk/>
            <pc:sldMk cId="2897920343" sldId="3115"/>
            <ac:spMk id="2" creationId="{4F6430A1-B52D-7447-805C-2099233964A8}"/>
          </ac:spMkLst>
        </pc:spChg>
        <pc:spChg chg="mod">
          <ac:chgData name="Hanan Shteingart" userId="eaccfcfd-4935-4b1d-9a5f-b828f2430e3b" providerId="ADAL" clId="{2603F55D-140C-A241-9123-4B79D45DC4A9}" dt="2021-04-26T15:11:35.556" v="7565" actId="20577"/>
          <ac:spMkLst>
            <pc:docMk/>
            <pc:sldMk cId="2897920343" sldId="3115"/>
            <ac:spMk id="3" creationId="{69761A0F-60A0-DB4C-8388-FE8C1937A06C}"/>
          </ac:spMkLst>
        </pc:spChg>
        <pc:spChg chg="add del mod">
          <ac:chgData name="Hanan Shteingart" userId="eaccfcfd-4935-4b1d-9a5f-b828f2430e3b" providerId="ADAL" clId="{2603F55D-140C-A241-9123-4B79D45DC4A9}" dt="2021-04-26T13:32:04.892" v="7313" actId="478"/>
          <ac:spMkLst>
            <pc:docMk/>
            <pc:sldMk cId="2897920343" sldId="3115"/>
            <ac:spMk id="4" creationId="{BFC66C47-2BF3-8E4F-B1A1-0EA6C3CC6325}"/>
          </ac:spMkLst>
        </pc:spChg>
        <pc:spChg chg="add mod">
          <ac:chgData name="Hanan Shteingart" userId="eaccfcfd-4935-4b1d-9a5f-b828f2430e3b" providerId="ADAL" clId="{2603F55D-140C-A241-9123-4B79D45DC4A9}" dt="2021-04-26T15:11:44.619" v="7566" actId="1076"/>
          <ac:spMkLst>
            <pc:docMk/>
            <pc:sldMk cId="2897920343" sldId="3115"/>
            <ac:spMk id="5" creationId="{9C5C8472-2753-C941-891F-78701A1E1054}"/>
          </ac:spMkLst>
        </pc:spChg>
      </pc:sldChg>
      <pc:sldChg chg="new del">
        <pc:chgData name="Hanan Shteingart" userId="eaccfcfd-4935-4b1d-9a5f-b828f2430e3b" providerId="ADAL" clId="{2603F55D-140C-A241-9123-4B79D45DC4A9}" dt="2021-04-25T21:14:36.002" v="3505" actId="2696"/>
        <pc:sldMkLst>
          <pc:docMk/>
          <pc:sldMk cId="3773100214" sldId="3115"/>
        </pc:sldMkLst>
      </pc:sldChg>
      <pc:sldChg chg="addSp modSp new mod">
        <pc:chgData name="Hanan Shteingart" userId="eaccfcfd-4935-4b1d-9a5f-b828f2430e3b" providerId="ADAL" clId="{2603F55D-140C-A241-9123-4B79D45DC4A9}" dt="2021-04-25T22:02:42.369" v="5110" actId="6549"/>
        <pc:sldMkLst>
          <pc:docMk/>
          <pc:sldMk cId="93104576" sldId="3116"/>
        </pc:sldMkLst>
        <pc:spChg chg="mod">
          <ac:chgData name="Hanan Shteingart" userId="eaccfcfd-4935-4b1d-9a5f-b828f2430e3b" providerId="ADAL" clId="{2603F55D-140C-A241-9123-4B79D45DC4A9}" dt="2021-04-25T21:52:37.807" v="4571" actId="20577"/>
          <ac:spMkLst>
            <pc:docMk/>
            <pc:sldMk cId="93104576" sldId="3116"/>
            <ac:spMk id="2" creationId="{EBE86F59-C9BB-954E-B644-1FE7535CAA5D}"/>
          </ac:spMkLst>
        </pc:spChg>
        <pc:spChg chg="mod">
          <ac:chgData name="Hanan Shteingart" userId="eaccfcfd-4935-4b1d-9a5f-b828f2430e3b" providerId="ADAL" clId="{2603F55D-140C-A241-9123-4B79D45DC4A9}" dt="2021-04-25T22:02:42.369" v="5110" actId="6549"/>
          <ac:spMkLst>
            <pc:docMk/>
            <pc:sldMk cId="93104576" sldId="3116"/>
            <ac:spMk id="3" creationId="{415C0388-6211-F844-9727-F2A8C0EDBBF8}"/>
          </ac:spMkLst>
        </pc:spChg>
        <pc:picChg chg="add mod">
          <ac:chgData name="Hanan Shteingart" userId="eaccfcfd-4935-4b1d-9a5f-b828f2430e3b" providerId="ADAL" clId="{2603F55D-140C-A241-9123-4B79D45DC4A9}" dt="2021-04-25T21:53:43.696" v="4768" actId="1076"/>
          <ac:picMkLst>
            <pc:docMk/>
            <pc:sldMk cId="93104576" sldId="3116"/>
            <ac:picMk id="4" creationId="{5A64B9CA-C734-F14C-A559-7A2D0B805EB1}"/>
          </ac:picMkLst>
        </pc:picChg>
      </pc:sldChg>
      <pc:sldChg chg="addSp modSp new mod">
        <pc:chgData name="Hanan Shteingart" userId="eaccfcfd-4935-4b1d-9a5f-b828f2430e3b" providerId="ADAL" clId="{2603F55D-140C-A241-9123-4B79D45DC4A9}" dt="2021-04-25T22:31:07.833" v="5789" actId="20577"/>
        <pc:sldMkLst>
          <pc:docMk/>
          <pc:sldMk cId="520874553" sldId="3117"/>
        </pc:sldMkLst>
        <pc:spChg chg="mod">
          <ac:chgData name="Hanan Shteingart" userId="eaccfcfd-4935-4b1d-9a5f-b828f2430e3b" providerId="ADAL" clId="{2603F55D-140C-A241-9123-4B79D45DC4A9}" dt="2021-04-25T22:16:44.123" v="5536" actId="20577"/>
          <ac:spMkLst>
            <pc:docMk/>
            <pc:sldMk cId="520874553" sldId="3117"/>
            <ac:spMk id="2" creationId="{C043F201-0653-0F4A-A9A7-FADEA297C829}"/>
          </ac:spMkLst>
        </pc:spChg>
        <pc:spChg chg="mod">
          <ac:chgData name="Hanan Shteingart" userId="eaccfcfd-4935-4b1d-9a5f-b828f2430e3b" providerId="ADAL" clId="{2603F55D-140C-A241-9123-4B79D45DC4A9}" dt="2021-04-25T22:31:07.833" v="5789" actId="20577"/>
          <ac:spMkLst>
            <pc:docMk/>
            <pc:sldMk cId="520874553" sldId="3117"/>
            <ac:spMk id="3" creationId="{4749C14B-09B7-9547-9ACF-100F5ADB64FA}"/>
          </ac:spMkLst>
        </pc:spChg>
        <pc:picChg chg="add mod">
          <ac:chgData name="Hanan Shteingart" userId="eaccfcfd-4935-4b1d-9a5f-b828f2430e3b" providerId="ADAL" clId="{2603F55D-140C-A241-9123-4B79D45DC4A9}" dt="2021-04-25T22:07:02.446" v="5288" actId="1076"/>
          <ac:picMkLst>
            <pc:docMk/>
            <pc:sldMk cId="520874553" sldId="3117"/>
            <ac:picMk id="4" creationId="{CA73E0EC-6984-CC48-AF8B-166DA032FFC1}"/>
          </ac:picMkLst>
        </pc:picChg>
      </pc:sldChg>
      <pc:sldChg chg="add del">
        <pc:chgData name="Hanan Shteingart" userId="eaccfcfd-4935-4b1d-9a5f-b828f2430e3b" providerId="ADAL" clId="{2603F55D-140C-A241-9123-4B79D45DC4A9}" dt="2021-04-25T22:31:47.495" v="5792" actId="2696"/>
        <pc:sldMkLst>
          <pc:docMk/>
          <pc:sldMk cId="1509999051" sldId="3264"/>
        </pc:sldMkLst>
      </pc:sldChg>
      <pc:sldChg chg="add del">
        <pc:chgData name="Hanan Shteingart" userId="eaccfcfd-4935-4b1d-9a5f-b828f2430e3b" providerId="ADAL" clId="{2603F55D-140C-A241-9123-4B79D45DC4A9}" dt="2021-04-25T22:31:47.495" v="5792" actId="2696"/>
        <pc:sldMkLst>
          <pc:docMk/>
          <pc:sldMk cId="592552395" sldId="3271"/>
        </pc:sldMkLst>
      </pc:sldChg>
      <pc:sldChg chg="add del">
        <pc:chgData name="Hanan Shteingart" userId="eaccfcfd-4935-4b1d-9a5f-b828f2430e3b" providerId="ADAL" clId="{2603F55D-140C-A241-9123-4B79D45DC4A9}" dt="2021-04-25T22:31:47.495" v="5792" actId="2696"/>
        <pc:sldMkLst>
          <pc:docMk/>
          <pc:sldMk cId="2324446743" sldId="3272"/>
        </pc:sldMkLst>
      </pc:sldChg>
      <pc:sldChg chg="add del">
        <pc:chgData name="Hanan Shteingart" userId="eaccfcfd-4935-4b1d-9a5f-b828f2430e3b" providerId="ADAL" clId="{2603F55D-140C-A241-9123-4B79D45DC4A9}" dt="2021-04-25T22:44:11.441" v="5928" actId="2696"/>
        <pc:sldMkLst>
          <pc:docMk/>
          <pc:sldMk cId="2832229066" sldId="3273"/>
        </pc:sldMkLst>
      </pc:sldChg>
      <pc:sldChg chg="add del">
        <pc:chgData name="Hanan Shteingart" userId="eaccfcfd-4935-4b1d-9a5f-b828f2430e3b" providerId="ADAL" clId="{2603F55D-140C-A241-9123-4B79D45DC4A9}" dt="2021-04-25T22:31:47.495" v="5792" actId="2696"/>
        <pc:sldMkLst>
          <pc:docMk/>
          <pc:sldMk cId="3958355812" sldId="3279"/>
        </pc:sldMkLst>
      </pc:sldChg>
      <pc:sldChg chg="modSp add del mod">
        <pc:chgData name="Hanan Shteingart" userId="eaccfcfd-4935-4b1d-9a5f-b828f2430e3b" providerId="ADAL" clId="{2603F55D-140C-A241-9123-4B79D45DC4A9}" dt="2021-04-25T22:31:47.495" v="5792" actId="2696"/>
        <pc:sldMkLst>
          <pc:docMk/>
          <pc:sldMk cId="2178415986" sldId="3280"/>
        </pc:sldMkLst>
        <pc:spChg chg="mod">
          <ac:chgData name="Hanan Shteingart" userId="eaccfcfd-4935-4b1d-9a5f-b828f2430e3b" providerId="ADAL" clId="{2603F55D-140C-A241-9123-4B79D45DC4A9}" dt="2021-04-25T22:15:41.149" v="5388" actId="20577"/>
          <ac:spMkLst>
            <pc:docMk/>
            <pc:sldMk cId="2178415986" sldId="3280"/>
            <ac:spMk id="2" creationId="{339D4A6B-0B3C-9248-8225-210A0BFFF5D6}"/>
          </ac:spMkLst>
        </pc:spChg>
        <pc:spChg chg="mod">
          <ac:chgData name="Hanan Shteingart" userId="eaccfcfd-4935-4b1d-9a5f-b828f2430e3b" providerId="ADAL" clId="{2603F55D-140C-A241-9123-4B79D45DC4A9}" dt="2021-04-25T22:15:10.712" v="5363"/>
          <ac:spMkLst>
            <pc:docMk/>
            <pc:sldMk cId="2178415986" sldId="3280"/>
            <ac:spMk id="3" creationId="{A19FDA7F-72EC-5E46-B3A0-D1BD5AB63A0A}"/>
          </ac:spMkLst>
        </pc:spChg>
      </pc:sldChg>
      <pc:sldChg chg="addSp delSp modSp add mod">
        <pc:chgData name="Hanan Shteingart" userId="eaccfcfd-4935-4b1d-9a5f-b828f2430e3b" providerId="ADAL" clId="{2603F55D-140C-A241-9123-4B79D45DC4A9}" dt="2021-04-25T22:31:17.325" v="5790" actId="20577"/>
        <pc:sldMkLst>
          <pc:docMk/>
          <pc:sldMk cId="2340300397" sldId="3281"/>
        </pc:sldMkLst>
        <pc:spChg chg="mod">
          <ac:chgData name="Hanan Shteingart" userId="eaccfcfd-4935-4b1d-9a5f-b828f2430e3b" providerId="ADAL" clId="{2603F55D-140C-A241-9123-4B79D45DC4A9}" dt="2021-04-25T22:31:17.325" v="5790" actId="20577"/>
          <ac:spMkLst>
            <pc:docMk/>
            <pc:sldMk cId="2340300397" sldId="3281"/>
            <ac:spMk id="2" creationId="{C043F201-0653-0F4A-A9A7-FADEA297C829}"/>
          </ac:spMkLst>
        </pc:spChg>
        <pc:spChg chg="mod">
          <ac:chgData name="Hanan Shteingart" userId="eaccfcfd-4935-4b1d-9a5f-b828f2430e3b" providerId="ADAL" clId="{2603F55D-140C-A241-9123-4B79D45DC4A9}" dt="2021-04-25T22:17:06.743" v="5539" actId="20577"/>
          <ac:spMkLst>
            <pc:docMk/>
            <pc:sldMk cId="2340300397" sldId="3281"/>
            <ac:spMk id="3" creationId="{4749C14B-09B7-9547-9ACF-100F5ADB64FA}"/>
          </ac:spMkLst>
        </pc:spChg>
        <pc:picChg chg="del mod">
          <ac:chgData name="Hanan Shteingart" userId="eaccfcfd-4935-4b1d-9a5f-b828f2430e3b" providerId="ADAL" clId="{2603F55D-140C-A241-9123-4B79D45DC4A9}" dt="2021-04-25T22:07:11.714" v="5291" actId="478"/>
          <ac:picMkLst>
            <pc:docMk/>
            <pc:sldMk cId="2340300397" sldId="3281"/>
            <ac:picMk id="4" creationId="{CA73E0EC-6984-CC48-AF8B-166DA032FFC1}"/>
          </ac:picMkLst>
        </pc:picChg>
        <pc:picChg chg="add mod">
          <ac:chgData name="Hanan Shteingart" userId="eaccfcfd-4935-4b1d-9a5f-b828f2430e3b" providerId="ADAL" clId="{2603F55D-140C-A241-9123-4B79D45DC4A9}" dt="2021-04-25T22:22:18.863" v="5641"/>
          <ac:picMkLst>
            <pc:docMk/>
            <pc:sldMk cId="2340300397" sldId="3281"/>
            <ac:picMk id="5" creationId="{5E3FF4F4-E748-3C4D-9497-20783E1A7E2A}"/>
          </ac:picMkLst>
        </pc:picChg>
      </pc:sldChg>
      <pc:sldChg chg="modSp new mod ord">
        <pc:chgData name="Hanan Shteingart" userId="eaccfcfd-4935-4b1d-9a5f-b828f2430e3b" providerId="ADAL" clId="{2603F55D-140C-A241-9123-4B79D45DC4A9}" dt="2021-04-25T22:15:46.673" v="5389" actId="20578"/>
        <pc:sldMkLst>
          <pc:docMk/>
          <pc:sldMk cId="204648570" sldId="3282"/>
        </pc:sldMkLst>
        <pc:spChg chg="mod">
          <ac:chgData name="Hanan Shteingart" userId="eaccfcfd-4935-4b1d-9a5f-b828f2430e3b" providerId="ADAL" clId="{2603F55D-140C-A241-9123-4B79D45DC4A9}" dt="2021-04-25T22:07:45.104" v="5308" actId="20577"/>
          <ac:spMkLst>
            <pc:docMk/>
            <pc:sldMk cId="204648570" sldId="3282"/>
            <ac:spMk id="2" creationId="{8BCDE84F-455A-E944-9BC8-B468376D8B61}"/>
          </ac:spMkLst>
        </pc:spChg>
        <pc:spChg chg="mod">
          <ac:chgData name="Hanan Shteingart" userId="eaccfcfd-4935-4b1d-9a5f-b828f2430e3b" providerId="ADAL" clId="{2603F55D-140C-A241-9123-4B79D45DC4A9}" dt="2021-04-25T22:08:15.433" v="5315" actId="122"/>
          <ac:spMkLst>
            <pc:docMk/>
            <pc:sldMk cId="204648570" sldId="3282"/>
            <ac:spMk id="3" creationId="{E1C641E8-8C6A-9B4F-AEA4-9976033EC552}"/>
          </ac:spMkLst>
        </pc:spChg>
      </pc:sldChg>
      <pc:sldChg chg="addSp delSp modSp add mod">
        <pc:chgData name="Hanan Shteingart" userId="eaccfcfd-4935-4b1d-9a5f-b828f2430e3b" providerId="ADAL" clId="{2603F55D-140C-A241-9123-4B79D45DC4A9}" dt="2021-04-25T22:48:16.760" v="5992" actId="20577"/>
        <pc:sldMkLst>
          <pc:docMk/>
          <pc:sldMk cId="1085156954" sldId="3283"/>
        </pc:sldMkLst>
        <pc:spChg chg="mod">
          <ac:chgData name="Hanan Shteingart" userId="eaccfcfd-4935-4b1d-9a5f-b828f2430e3b" providerId="ADAL" clId="{2603F55D-140C-A241-9123-4B79D45DC4A9}" dt="2021-04-25T22:48:16.760" v="5992" actId="20577"/>
          <ac:spMkLst>
            <pc:docMk/>
            <pc:sldMk cId="1085156954" sldId="3283"/>
            <ac:spMk id="2" creationId="{C043F201-0653-0F4A-A9A7-FADEA297C829}"/>
          </ac:spMkLst>
        </pc:spChg>
        <pc:spChg chg="mod">
          <ac:chgData name="Hanan Shteingart" userId="eaccfcfd-4935-4b1d-9a5f-b828f2430e3b" providerId="ADAL" clId="{2603F55D-140C-A241-9123-4B79D45DC4A9}" dt="2021-04-25T22:48:11.719" v="5991" actId="20577"/>
          <ac:spMkLst>
            <pc:docMk/>
            <pc:sldMk cId="1085156954" sldId="3283"/>
            <ac:spMk id="3" creationId="{4749C14B-09B7-9547-9ACF-100F5ADB64FA}"/>
          </ac:spMkLst>
        </pc:spChg>
        <pc:picChg chg="add del mod">
          <ac:chgData name="Hanan Shteingart" userId="eaccfcfd-4935-4b1d-9a5f-b828f2430e3b" providerId="ADAL" clId="{2603F55D-140C-A241-9123-4B79D45DC4A9}" dt="2021-04-25T22:22:12.923" v="5640" actId="21"/>
          <ac:picMkLst>
            <pc:docMk/>
            <pc:sldMk cId="1085156954" sldId="3283"/>
            <ac:picMk id="4" creationId="{E6D27593-21BC-894B-8597-1B950E8CDB36}"/>
          </ac:picMkLst>
        </pc:picChg>
      </pc:sldChg>
      <pc:sldChg chg="addSp delSp modSp new mod">
        <pc:chgData name="Hanan Shteingart" userId="eaccfcfd-4935-4b1d-9a5f-b828f2430e3b" providerId="ADAL" clId="{2603F55D-140C-A241-9123-4B79D45DC4A9}" dt="2021-04-26T16:11:10.572" v="7846" actId="1076"/>
        <pc:sldMkLst>
          <pc:docMk/>
          <pc:sldMk cId="4015447700" sldId="3284"/>
        </pc:sldMkLst>
        <pc:spChg chg="mod">
          <ac:chgData name="Hanan Shteingart" userId="eaccfcfd-4935-4b1d-9a5f-b828f2430e3b" providerId="ADAL" clId="{2603F55D-140C-A241-9123-4B79D45DC4A9}" dt="2021-04-25T22:19:29.332" v="5576" actId="20577"/>
          <ac:spMkLst>
            <pc:docMk/>
            <pc:sldMk cId="4015447700" sldId="3284"/>
            <ac:spMk id="2" creationId="{9F90FF46-6FDA-8A42-A2D9-2827714B6A95}"/>
          </ac:spMkLst>
        </pc:spChg>
        <pc:spChg chg="mod">
          <ac:chgData name="Hanan Shteingart" userId="eaccfcfd-4935-4b1d-9a5f-b828f2430e3b" providerId="ADAL" clId="{2603F55D-140C-A241-9123-4B79D45DC4A9}" dt="2021-04-26T16:11:05.969" v="7845" actId="404"/>
          <ac:spMkLst>
            <pc:docMk/>
            <pc:sldMk cId="4015447700" sldId="3284"/>
            <ac:spMk id="3" creationId="{F745A948-B975-4A4B-8664-F771438132BB}"/>
          </ac:spMkLst>
        </pc:spChg>
        <pc:spChg chg="add del mod">
          <ac:chgData name="Hanan Shteingart" userId="eaccfcfd-4935-4b1d-9a5f-b828f2430e3b" providerId="ADAL" clId="{2603F55D-140C-A241-9123-4B79D45DC4A9}" dt="2021-04-25T22:19:44.150" v="5581"/>
          <ac:spMkLst>
            <pc:docMk/>
            <pc:sldMk cId="4015447700" sldId="3284"/>
            <ac:spMk id="4" creationId="{15EC51CF-CF06-7D4B-86AF-8B2F1021C721}"/>
          </ac:spMkLst>
        </pc:spChg>
        <pc:picChg chg="add del mod">
          <ac:chgData name="Hanan Shteingart" userId="eaccfcfd-4935-4b1d-9a5f-b828f2430e3b" providerId="ADAL" clId="{2603F55D-140C-A241-9123-4B79D45DC4A9}" dt="2021-04-25T22:25:19.300" v="5664" actId="478"/>
          <ac:picMkLst>
            <pc:docMk/>
            <pc:sldMk cId="4015447700" sldId="3284"/>
            <ac:picMk id="5" creationId="{DA5E3DE2-ED72-3B45-BF55-0600887BEDDA}"/>
          </ac:picMkLst>
        </pc:picChg>
        <pc:picChg chg="add del mod">
          <ac:chgData name="Hanan Shteingart" userId="eaccfcfd-4935-4b1d-9a5f-b828f2430e3b" providerId="ADAL" clId="{2603F55D-140C-A241-9123-4B79D45DC4A9}" dt="2021-04-25T22:20:43.473" v="5592"/>
          <ac:picMkLst>
            <pc:docMk/>
            <pc:sldMk cId="4015447700" sldId="3284"/>
            <ac:picMk id="6" creationId="{5286FC17-CDCA-7443-807F-4FFFF051ED99}"/>
          </ac:picMkLst>
        </pc:picChg>
        <pc:picChg chg="add del">
          <ac:chgData name="Hanan Shteingart" userId="eaccfcfd-4935-4b1d-9a5f-b828f2430e3b" providerId="ADAL" clId="{2603F55D-140C-A241-9123-4B79D45DC4A9}" dt="2021-04-26T15:46:34.425" v="7777" actId="478"/>
          <ac:picMkLst>
            <pc:docMk/>
            <pc:sldMk cId="4015447700" sldId="3284"/>
            <ac:picMk id="7" creationId="{240658A2-E9AF-B840-A759-0434BCC22EEE}"/>
          </ac:picMkLst>
        </pc:picChg>
        <pc:picChg chg="add mod">
          <ac:chgData name="Hanan Shteingart" userId="eaccfcfd-4935-4b1d-9a5f-b828f2430e3b" providerId="ADAL" clId="{2603F55D-140C-A241-9123-4B79D45DC4A9}" dt="2021-04-26T15:50:33.178" v="7790" actId="1076"/>
          <ac:picMkLst>
            <pc:docMk/>
            <pc:sldMk cId="4015447700" sldId="3284"/>
            <ac:picMk id="1026" creationId="{9634F836-DF68-644F-B109-43E42C5D1890}"/>
          </ac:picMkLst>
        </pc:picChg>
        <pc:picChg chg="add mod">
          <ac:chgData name="Hanan Shteingart" userId="eaccfcfd-4935-4b1d-9a5f-b828f2430e3b" providerId="ADAL" clId="{2603F55D-140C-A241-9123-4B79D45DC4A9}" dt="2021-04-26T16:11:10.572" v="7846" actId="1076"/>
          <ac:picMkLst>
            <pc:docMk/>
            <pc:sldMk cId="4015447700" sldId="3284"/>
            <ac:picMk id="1028" creationId="{3657688A-0FD3-B743-B0A1-823157F4619D}"/>
          </ac:picMkLst>
        </pc:picChg>
      </pc:sldChg>
      <pc:sldChg chg="delSp modSp add mod">
        <pc:chgData name="Hanan Shteingart" userId="eaccfcfd-4935-4b1d-9a5f-b828f2430e3b" providerId="ADAL" clId="{2603F55D-140C-A241-9123-4B79D45DC4A9}" dt="2021-04-25T22:30:30.979" v="5785" actId="478"/>
        <pc:sldMkLst>
          <pc:docMk/>
          <pc:sldMk cId="4204864910" sldId="3285"/>
        </pc:sldMkLst>
        <pc:spChg chg="mod">
          <ac:chgData name="Hanan Shteingart" userId="eaccfcfd-4935-4b1d-9a5f-b828f2430e3b" providerId="ADAL" clId="{2603F55D-140C-A241-9123-4B79D45DC4A9}" dt="2021-04-25T22:30:30.289" v="5784" actId="20577"/>
          <ac:spMkLst>
            <pc:docMk/>
            <pc:sldMk cId="4204864910" sldId="3285"/>
            <ac:spMk id="3" creationId="{4749C14B-09B7-9547-9ACF-100F5ADB64FA}"/>
          </ac:spMkLst>
        </pc:spChg>
        <pc:picChg chg="del">
          <ac:chgData name="Hanan Shteingart" userId="eaccfcfd-4935-4b1d-9a5f-b828f2430e3b" providerId="ADAL" clId="{2603F55D-140C-A241-9123-4B79D45DC4A9}" dt="2021-04-25T22:30:30.979" v="5785" actId="478"/>
          <ac:picMkLst>
            <pc:docMk/>
            <pc:sldMk cId="4204864910" sldId="3285"/>
            <ac:picMk id="4" creationId="{CA73E0EC-6984-CC48-AF8B-166DA032FFC1}"/>
          </ac:picMkLst>
        </pc:picChg>
      </pc:sldChg>
      <pc:sldChg chg="addSp delSp modSp new mod modClrScheme chgLayout">
        <pc:chgData name="Hanan Shteingart" userId="eaccfcfd-4935-4b1d-9a5f-b828f2430e3b" providerId="ADAL" clId="{2603F55D-140C-A241-9123-4B79D45DC4A9}" dt="2021-04-26T15:42:45.178" v="7677" actId="20577"/>
        <pc:sldMkLst>
          <pc:docMk/>
          <pc:sldMk cId="3766553011" sldId="3286"/>
        </pc:sldMkLst>
        <pc:spChg chg="del mod ord">
          <ac:chgData name="Hanan Shteingart" userId="eaccfcfd-4935-4b1d-9a5f-b828f2430e3b" providerId="ADAL" clId="{2603F55D-140C-A241-9123-4B79D45DC4A9}" dt="2021-04-25T22:37:38.555" v="5815" actId="700"/>
          <ac:spMkLst>
            <pc:docMk/>
            <pc:sldMk cId="3766553011" sldId="3286"/>
            <ac:spMk id="2" creationId="{82F0346C-EF9A-7042-9EF7-2DFB29D80164}"/>
          </ac:spMkLst>
        </pc:spChg>
        <pc:spChg chg="del mod ord">
          <ac:chgData name="Hanan Shteingart" userId="eaccfcfd-4935-4b1d-9a5f-b828f2430e3b" providerId="ADAL" clId="{2603F55D-140C-A241-9123-4B79D45DC4A9}" dt="2021-04-25T22:37:38.555" v="5815" actId="700"/>
          <ac:spMkLst>
            <pc:docMk/>
            <pc:sldMk cId="3766553011" sldId="3286"/>
            <ac:spMk id="3" creationId="{2C623552-FF79-9044-B2F1-B62F06DA4DCE}"/>
          </ac:spMkLst>
        </pc:spChg>
        <pc:spChg chg="add mod ord">
          <ac:chgData name="Hanan Shteingart" userId="eaccfcfd-4935-4b1d-9a5f-b828f2430e3b" providerId="ADAL" clId="{2603F55D-140C-A241-9123-4B79D45DC4A9}" dt="2021-04-26T15:42:45.178" v="7677" actId="20577"/>
          <ac:spMkLst>
            <pc:docMk/>
            <pc:sldMk cId="3766553011" sldId="3286"/>
            <ac:spMk id="4" creationId="{F14F186E-95B8-434D-B6CE-B3C615249C09}"/>
          </ac:spMkLst>
        </pc:spChg>
        <pc:spChg chg="add mod ord">
          <ac:chgData name="Hanan Shteingart" userId="eaccfcfd-4935-4b1d-9a5f-b828f2430e3b" providerId="ADAL" clId="{2603F55D-140C-A241-9123-4B79D45DC4A9}" dt="2021-04-25T22:37:38.555" v="5815" actId="700"/>
          <ac:spMkLst>
            <pc:docMk/>
            <pc:sldMk cId="3766553011" sldId="3286"/>
            <ac:spMk id="5" creationId="{9D880236-78F5-D74E-BF17-52F0B413A836}"/>
          </ac:spMkLst>
        </pc:spChg>
        <pc:spChg chg="add mod">
          <ac:chgData name="Hanan Shteingart" userId="eaccfcfd-4935-4b1d-9a5f-b828f2430e3b" providerId="ADAL" clId="{2603F55D-140C-A241-9123-4B79D45DC4A9}" dt="2021-04-25T22:48:41.363" v="5993" actId="1076"/>
          <ac:spMkLst>
            <pc:docMk/>
            <pc:sldMk cId="3766553011" sldId="3286"/>
            <ac:spMk id="8" creationId="{DD1A4F83-5764-694C-A996-31ACEB9E2641}"/>
          </ac:spMkLst>
        </pc:spChg>
        <pc:spChg chg="add del mod">
          <ac:chgData name="Hanan Shteingart" userId="eaccfcfd-4935-4b1d-9a5f-b828f2430e3b" providerId="ADAL" clId="{2603F55D-140C-A241-9123-4B79D45DC4A9}" dt="2021-04-25T22:39:34.590" v="5900" actId="478"/>
          <ac:spMkLst>
            <pc:docMk/>
            <pc:sldMk cId="3766553011" sldId="3286"/>
            <ac:spMk id="9" creationId="{E5CAF1A1-B6D5-FC46-BB35-B2DBCD62A235}"/>
          </ac:spMkLst>
        </pc:spChg>
        <pc:spChg chg="add mod">
          <ac:chgData name="Hanan Shteingart" userId="eaccfcfd-4935-4b1d-9a5f-b828f2430e3b" providerId="ADAL" clId="{2603F55D-140C-A241-9123-4B79D45DC4A9}" dt="2021-04-25T22:42:54.054" v="5910" actId="14100"/>
          <ac:spMkLst>
            <pc:docMk/>
            <pc:sldMk cId="3766553011" sldId="3286"/>
            <ac:spMk id="10" creationId="{4B896DEC-C027-2B47-9EFB-B31B61ECB7C5}"/>
          </ac:spMkLst>
        </pc:spChg>
        <pc:picChg chg="add del mod">
          <ac:chgData name="Hanan Shteingart" userId="eaccfcfd-4935-4b1d-9a5f-b828f2430e3b" providerId="ADAL" clId="{2603F55D-140C-A241-9123-4B79D45DC4A9}" dt="2021-04-25T22:39:37.192" v="5902" actId="478"/>
          <ac:picMkLst>
            <pc:docMk/>
            <pc:sldMk cId="3766553011" sldId="3286"/>
            <ac:picMk id="6" creationId="{66D91B8D-E889-B041-9EB4-E28C29C9DB14}"/>
          </ac:picMkLst>
        </pc:picChg>
        <pc:picChg chg="add mod">
          <ac:chgData name="Hanan Shteingart" userId="eaccfcfd-4935-4b1d-9a5f-b828f2430e3b" providerId="ADAL" clId="{2603F55D-140C-A241-9123-4B79D45DC4A9}" dt="2021-04-25T22:38:29.470" v="5845" actId="1076"/>
          <ac:picMkLst>
            <pc:docMk/>
            <pc:sldMk cId="3766553011" sldId="3286"/>
            <ac:picMk id="7" creationId="{9DA8F42C-F608-DB42-A3D2-E400E2C0738A}"/>
          </ac:picMkLst>
        </pc:picChg>
      </pc:sldChg>
      <pc:sldChg chg="addSp modSp new mod">
        <pc:chgData name="Hanan Shteingart" userId="eaccfcfd-4935-4b1d-9a5f-b828f2430e3b" providerId="ADAL" clId="{2603F55D-140C-A241-9123-4B79D45DC4A9}" dt="2021-04-26T16:10:49.939" v="7828" actId="1076"/>
        <pc:sldMkLst>
          <pc:docMk/>
          <pc:sldMk cId="949448713" sldId="3287"/>
        </pc:sldMkLst>
        <pc:spChg chg="mod">
          <ac:chgData name="Hanan Shteingart" userId="eaccfcfd-4935-4b1d-9a5f-b828f2430e3b" providerId="ADAL" clId="{2603F55D-140C-A241-9123-4B79D45DC4A9}" dt="2021-04-25T22:43:30.827" v="5913"/>
          <ac:spMkLst>
            <pc:docMk/>
            <pc:sldMk cId="949448713" sldId="3287"/>
            <ac:spMk id="2" creationId="{D26A11E9-51AC-EB44-8A25-AA570FE81463}"/>
          </ac:spMkLst>
        </pc:spChg>
        <pc:spChg chg="mod">
          <ac:chgData name="Hanan Shteingart" userId="eaccfcfd-4935-4b1d-9a5f-b828f2430e3b" providerId="ADAL" clId="{2603F55D-140C-A241-9123-4B79D45DC4A9}" dt="2021-04-26T08:25:47.816" v="6354" actId="27636"/>
          <ac:spMkLst>
            <pc:docMk/>
            <pc:sldMk cId="949448713" sldId="3287"/>
            <ac:spMk id="3" creationId="{FDD38C71-9A73-4F4C-96F8-73D656231CCF}"/>
          </ac:spMkLst>
        </pc:spChg>
        <pc:picChg chg="add mod">
          <ac:chgData name="Hanan Shteingart" userId="eaccfcfd-4935-4b1d-9a5f-b828f2430e3b" providerId="ADAL" clId="{2603F55D-140C-A241-9123-4B79D45DC4A9}" dt="2021-04-26T16:10:49.939" v="7828" actId="1076"/>
          <ac:picMkLst>
            <pc:docMk/>
            <pc:sldMk cId="949448713" sldId="3287"/>
            <ac:picMk id="4" creationId="{1A96293E-2482-5D49-BADF-15B2E994E000}"/>
          </ac:picMkLst>
        </pc:picChg>
      </pc:sldChg>
      <pc:sldChg chg="addSp delSp modSp new mod modClrScheme chgLayout">
        <pc:chgData name="Hanan Shteingart" userId="eaccfcfd-4935-4b1d-9a5f-b828f2430e3b" providerId="ADAL" clId="{2603F55D-140C-A241-9123-4B79D45DC4A9}" dt="2021-04-25T22:51:24.623" v="6070"/>
        <pc:sldMkLst>
          <pc:docMk/>
          <pc:sldMk cId="2631872419" sldId="3288"/>
        </pc:sldMkLst>
        <pc:spChg chg="mod ord">
          <ac:chgData name="Hanan Shteingart" userId="eaccfcfd-4935-4b1d-9a5f-b828f2430e3b" providerId="ADAL" clId="{2603F55D-140C-A241-9123-4B79D45DC4A9}" dt="2021-04-25T22:51:17.750" v="6066" actId="700"/>
          <ac:spMkLst>
            <pc:docMk/>
            <pc:sldMk cId="2631872419" sldId="3288"/>
            <ac:spMk id="2" creationId="{87638814-6A68-E34A-848B-2F1A6D5ED192}"/>
          </ac:spMkLst>
        </pc:spChg>
        <pc:spChg chg="del mod ord">
          <ac:chgData name="Hanan Shteingart" userId="eaccfcfd-4935-4b1d-9a5f-b828f2430e3b" providerId="ADAL" clId="{2603F55D-140C-A241-9123-4B79D45DC4A9}" dt="2021-04-25T22:51:08.519" v="6064" actId="700"/>
          <ac:spMkLst>
            <pc:docMk/>
            <pc:sldMk cId="2631872419" sldId="3288"/>
            <ac:spMk id="3" creationId="{6F7CE728-39B5-D545-8DFC-9DD47C051704}"/>
          </ac:spMkLst>
        </pc:spChg>
        <pc:spChg chg="add del mod ord">
          <ac:chgData name="Hanan Shteingart" userId="eaccfcfd-4935-4b1d-9a5f-b828f2430e3b" providerId="ADAL" clId="{2603F55D-140C-A241-9123-4B79D45DC4A9}" dt="2021-04-25T22:51:11.344" v="6065" actId="700"/>
          <ac:spMkLst>
            <pc:docMk/>
            <pc:sldMk cId="2631872419" sldId="3288"/>
            <ac:spMk id="4" creationId="{F06E681B-76FA-D14B-867C-AF7C1799EE1F}"/>
          </ac:spMkLst>
        </pc:spChg>
        <pc:spChg chg="add del mod ord">
          <ac:chgData name="Hanan Shteingart" userId="eaccfcfd-4935-4b1d-9a5f-b828f2430e3b" providerId="ADAL" clId="{2603F55D-140C-A241-9123-4B79D45DC4A9}" dt="2021-04-25T22:51:11.344" v="6065" actId="700"/>
          <ac:spMkLst>
            <pc:docMk/>
            <pc:sldMk cId="2631872419" sldId="3288"/>
            <ac:spMk id="5" creationId="{91BBFA95-C200-7D48-82E5-6835A9BFB283}"/>
          </ac:spMkLst>
        </pc:spChg>
        <pc:spChg chg="add del mod ord">
          <ac:chgData name="Hanan Shteingart" userId="eaccfcfd-4935-4b1d-9a5f-b828f2430e3b" providerId="ADAL" clId="{2603F55D-140C-A241-9123-4B79D45DC4A9}" dt="2021-04-25T22:51:11.344" v="6065" actId="700"/>
          <ac:spMkLst>
            <pc:docMk/>
            <pc:sldMk cId="2631872419" sldId="3288"/>
            <ac:spMk id="6" creationId="{0877462A-FA32-4441-998F-AFA69068D846}"/>
          </ac:spMkLst>
        </pc:spChg>
        <pc:spChg chg="add del mod ord">
          <ac:chgData name="Hanan Shteingart" userId="eaccfcfd-4935-4b1d-9a5f-b828f2430e3b" providerId="ADAL" clId="{2603F55D-140C-A241-9123-4B79D45DC4A9}" dt="2021-04-25T22:51:11.344" v="6065" actId="700"/>
          <ac:spMkLst>
            <pc:docMk/>
            <pc:sldMk cId="2631872419" sldId="3288"/>
            <ac:spMk id="7" creationId="{9A2195EB-CCE9-D04A-9841-FBDF2D98FF91}"/>
          </ac:spMkLst>
        </pc:spChg>
        <pc:spChg chg="add del mod ord">
          <ac:chgData name="Hanan Shteingart" userId="eaccfcfd-4935-4b1d-9a5f-b828f2430e3b" providerId="ADAL" clId="{2603F55D-140C-A241-9123-4B79D45DC4A9}" dt="2021-04-25T22:51:17.750" v="6066" actId="700"/>
          <ac:spMkLst>
            <pc:docMk/>
            <pc:sldMk cId="2631872419" sldId="3288"/>
            <ac:spMk id="8" creationId="{589E8A9A-7499-9449-9882-DD501CE461F8}"/>
          </ac:spMkLst>
        </pc:spChg>
        <pc:spChg chg="add del mod ord">
          <ac:chgData name="Hanan Shteingart" userId="eaccfcfd-4935-4b1d-9a5f-b828f2430e3b" providerId="ADAL" clId="{2603F55D-140C-A241-9123-4B79D45DC4A9}" dt="2021-04-25T22:51:17.750" v="6066" actId="700"/>
          <ac:spMkLst>
            <pc:docMk/>
            <pc:sldMk cId="2631872419" sldId="3288"/>
            <ac:spMk id="9" creationId="{72805A02-B358-474D-A39A-B25BD814E815}"/>
          </ac:spMkLst>
        </pc:spChg>
        <pc:spChg chg="add del mod ord">
          <ac:chgData name="Hanan Shteingart" userId="eaccfcfd-4935-4b1d-9a5f-b828f2430e3b" providerId="ADAL" clId="{2603F55D-140C-A241-9123-4B79D45DC4A9}" dt="2021-04-25T22:51:17.750" v="6066" actId="700"/>
          <ac:spMkLst>
            <pc:docMk/>
            <pc:sldMk cId="2631872419" sldId="3288"/>
            <ac:spMk id="10" creationId="{783CE0E3-1308-1E4B-AE3C-341879D5EBF6}"/>
          </ac:spMkLst>
        </pc:spChg>
        <pc:spChg chg="add del mod ord">
          <ac:chgData name="Hanan Shteingart" userId="eaccfcfd-4935-4b1d-9a5f-b828f2430e3b" providerId="ADAL" clId="{2603F55D-140C-A241-9123-4B79D45DC4A9}" dt="2021-04-25T22:51:17.750" v="6066" actId="700"/>
          <ac:spMkLst>
            <pc:docMk/>
            <pc:sldMk cId="2631872419" sldId="3288"/>
            <ac:spMk id="11" creationId="{62632FBB-C8E8-D24B-9B8A-23424759F112}"/>
          </ac:spMkLst>
        </pc:spChg>
        <pc:spChg chg="add del mod ord">
          <ac:chgData name="Hanan Shteingart" userId="eaccfcfd-4935-4b1d-9a5f-b828f2430e3b" providerId="ADAL" clId="{2603F55D-140C-A241-9123-4B79D45DC4A9}" dt="2021-04-25T22:51:21.288" v="6068"/>
          <ac:spMkLst>
            <pc:docMk/>
            <pc:sldMk cId="2631872419" sldId="3288"/>
            <ac:spMk id="12" creationId="{E206F0A0-F037-2F43-BA91-2D97574FE10A}"/>
          </ac:spMkLst>
        </pc:spChg>
        <pc:spChg chg="add del mod ord">
          <ac:chgData name="Hanan Shteingart" userId="eaccfcfd-4935-4b1d-9a5f-b828f2430e3b" providerId="ADAL" clId="{2603F55D-140C-A241-9123-4B79D45DC4A9}" dt="2021-04-25T22:51:24.623" v="6070"/>
          <ac:spMkLst>
            <pc:docMk/>
            <pc:sldMk cId="2631872419" sldId="3288"/>
            <ac:spMk id="13" creationId="{387C130B-1835-5944-9378-9D91DC8FB6E8}"/>
          </ac:spMkLst>
        </pc:spChg>
        <pc:picChg chg="add mod">
          <ac:chgData name="Hanan Shteingart" userId="eaccfcfd-4935-4b1d-9a5f-b828f2430e3b" providerId="ADAL" clId="{2603F55D-140C-A241-9123-4B79D45DC4A9}" dt="2021-04-25T22:51:21.288" v="6068"/>
          <ac:picMkLst>
            <pc:docMk/>
            <pc:sldMk cId="2631872419" sldId="3288"/>
            <ac:picMk id="16" creationId="{18BB1F72-ADA9-B445-AE7B-6C9A020BC72F}"/>
          </ac:picMkLst>
        </pc:picChg>
        <pc:picChg chg="add mod">
          <ac:chgData name="Hanan Shteingart" userId="eaccfcfd-4935-4b1d-9a5f-b828f2430e3b" providerId="ADAL" clId="{2603F55D-140C-A241-9123-4B79D45DC4A9}" dt="2021-04-25T22:51:24.623" v="6070"/>
          <ac:picMkLst>
            <pc:docMk/>
            <pc:sldMk cId="2631872419" sldId="3288"/>
            <ac:picMk id="17" creationId="{4969A304-95C5-504D-AC26-A32C87A4E7A5}"/>
          </ac:picMkLst>
        </pc:picChg>
        <pc:picChg chg="add del mod">
          <ac:chgData name="Hanan Shteingart" userId="eaccfcfd-4935-4b1d-9a5f-b828f2430e3b" providerId="ADAL" clId="{2603F55D-140C-A241-9123-4B79D45DC4A9}" dt="2021-04-25T22:51:18.789" v="6067" actId="21"/>
          <ac:picMkLst>
            <pc:docMk/>
            <pc:sldMk cId="2631872419" sldId="3288"/>
            <ac:picMk id="2050" creationId="{88D1C717-5D06-FD47-901A-EDBB43D9060E}"/>
          </ac:picMkLst>
        </pc:picChg>
        <pc:picChg chg="add del mod">
          <ac:chgData name="Hanan Shteingart" userId="eaccfcfd-4935-4b1d-9a5f-b828f2430e3b" providerId="ADAL" clId="{2603F55D-140C-A241-9123-4B79D45DC4A9}" dt="2021-04-25T22:51:23.622" v="6069" actId="21"/>
          <ac:picMkLst>
            <pc:docMk/>
            <pc:sldMk cId="2631872419" sldId="3288"/>
            <ac:picMk id="2052" creationId="{DFC32326-4949-7F4D-ACEA-328912B0E21E}"/>
          </ac:picMkLst>
        </pc:picChg>
      </pc:sldChg>
      <pc:sldChg chg="addSp delSp modSp new mod setBg">
        <pc:chgData name="Hanan Shteingart" userId="eaccfcfd-4935-4b1d-9a5f-b828f2430e3b" providerId="ADAL" clId="{2603F55D-140C-A241-9123-4B79D45DC4A9}" dt="2021-04-26T15:22:59.055" v="7674" actId="26606"/>
        <pc:sldMkLst>
          <pc:docMk/>
          <pc:sldMk cId="2569223698" sldId="3289"/>
        </pc:sldMkLst>
        <pc:spChg chg="mod ord">
          <ac:chgData name="Hanan Shteingart" userId="eaccfcfd-4935-4b1d-9a5f-b828f2430e3b" providerId="ADAL" clId="{2603F55D-140C-A241-9123-4B79D45DC4A9}" dt="2021-04-26T15:22:59.055" v="7674" actId="26606"/>
          <ac:spMkLst>
            <pc:docMk/>
            <pc:sldMk cId="2569223698" sldId="3289"/>
            <ac:spMk id="2" creationId="{2C73401B-1618-E94E-B189-D8E7F8C29037}"/>
          </ac:spMkLst>
        </pc:spChg>
        <pc:spChg chg="del mod">
          <ac:chgData name="Hanan Shteingart" userId="eaccfcfd-4935-4b1d-9a5f-b828f2430e3b" providerId="ADAL" clId="{2603F55D-140C-A241-9123-4B79D45DC4A9}" dt="2021-04-26T15:22:50.572" v="7671" actId="478"/>
          <ac:spMkLst>
            <pc:docMk/>
            <pc:sldMk cId="2569223698" sldId="3289"/>
            <ac:spMk id="3" creationId="{20EC006D-1DF8-1F46-A82C-F3F479173155}"/>
          </ac:spMkLst>
        </pc:spChg>
        <pc:spChg chg="add del mod">
          <ac:chgData name="Hanan Shteingart" userId="eaccfcfd-4935-4b1d-9a5f-b828f2430e3b" providerId="ADAL" clId="{2603F55D-140C-A241-9123-4B79D45DC4A9}" dt="2021-04-26T15:22:59.055" v="7674" actId="26606"/>
          <ac:spMkLst>
            <pc:docMk/>
            <pc:sldMk cId="2569223698" sldId="3289"/>
            <ac:spMk id="5" creationId="{84421614-4914-324E-8156-3C5988911BB9}"/>
          </ac:spMkLst>
        </pc:spChg>
        <pc:spChg chg="add">
          <ac:chgData name="Hanan Shteingart" userId="eaccfcfd-4935-4b1d-9a5f-b828f2430e3b" providerId="ADAL" clId="{2603F55D-140C-A241-9123-4B79D45DC4A9}" dt="2021-04-26T15:22:59.055" v="7674" actId="26606"/>
          <ac:spMkLst>
            <pc:docMk/>
            <pc:sldMk cId="2569223698" sldId="3289"/>
            <ac:spMk id="71" creationId="{37C89E4B-3C9F-44B9-8B86-D9E3D112D8EC}"/>
          </ac:spMkLst>
        </pc:spChg>
        <pc:picChg chg="add mod">
          <ac:chgData name="Hanan Shteingart" userId="eaccfcfd-4935-4b1d-9a5f-b828f2430e3b" providerId="ADAL" clId="{2603F55D-140C-A241-9123-4B79D45DC4A9}" dt="2021-04-26T15:22:59.055" v="7674" actId="26606"/>
          <ac:picMkLst>
            <pc:docMk/>
            <pc:sldMk cId="2569223698" sldId="3289"/>
            <ac:picMk id="3074" creationId="{5009DF0E-C866-F64F-890C-9CB85EC301A9}"/>
          </ac:picMkLst>
        </pc:picChg>
        <pc:cxnChg chg="add">
          <ac:chgData name="Hanan Shteingart" userId="eaccfcfd-4935-4b1d-9a5f-b828f2430e3b" providerId="ADAL" clId="{2603F55D-140C-A241-9123-4B79D45DC4A9}" dt="2021-04-26T15:22:59.055" v="7674" actId="26606"/>
          <ac:cxnSpMkLst>
            <pc:docMk/>
            <pc:sldMk cId="2569223698" sldId="3289"/>
            <ac:cxnSpMk id="73" creationId="{AA2EAA10-076F-46BD-8F0F-B9A2FB77A85C}"/>
          </ac:cxnSpMkLst>
        </pc:cxnChg>
        <pc:cxnChg chg="add">
          <ac:chgData name="Hanan Shteingart" userId="eaccfcfd-4935-4b1d-9a5f-b828f2430e3b" providerId="ADAL" clId="{2603F55D-140C-A241-9123-4B79D45DC4A9}" dt="2021-04-26T15:22:59.055" v="7674" actId="26606"/>
          <ac:cxnSpMkLst>
            <pc:docMk/>
            <pc:sldMk cId="2569223698" sldId="3289"/>
            <ac:cxnSpMk id="75" creationId="{D891E407-403B-4764-86C9-33A56D3BCAA3}"/>
          </ac:cxnSpMkLst>
        </pc:cxnChg>
      </pc:sldChg>
      <pc:sldChg chg="addSp modSp new mod">
        <pc:chgData name="Hanan Shteingart" userId="eaccfcfd-4935-4b1d-9a5f-b828f2430e3b" providerId="ADAL" clId="{2603F55D-140C-A241-9123-4B79D45DC4A9}" dt="2021-04-26T00:22:06.975" v="6254" actId="20577"/>
        <pc:sldMkLst>
          <pc:docMk/>
          <pc:sldMk cId="2301955355" sldId="3290"/>
        </pc:sldMkLst>
        <pc:spChg chg="mod">
          <ac:chgData name="Hanan Shteingart" userId="eaccfcfd-4935-4b1d-9a5f-b828f2430e3b" providerId="ADAL" clId="{2603F55D-140C-A241-9123-4B79D45DC4A9}" dt="2021-04-26T00:19:22.655" v="6151" actId="20577"/>
          <ac:spMkLst>
            <pc:docMk/>
            <pc:sldMk cId="2301955355" sldId="3290"/>
            <ac:spMk id="2" creationId="{153F61AF-7B83-C249-8890-371F647E8FC3}"/>
          </ac:spMkLst>
        </pc:spChg>
        <pc:spChg chg="mod">
          <ac:chgData name="Hanan Shteingart" userId="eaccfcfd-4935-4b1d-9a5f-b828f2430e3b" providerId="ADAL" clId="{2603F55D-140C-A241-9123-4B79D45DC4A9}" dt="2021-04-26T00:21:56.835" v="6237" actId="20577"/>
          <ac:spMkLst>
            <pc:docMk/>
            <pc:sldMk cId="2301955355" sldId="3290"/>
            <ac:spMk id="3" creationId="{E052E3B7-A33D-5C43-BB64-440B9155EEF6}"/>
          </ac:spMkLst>
        </pc:spChg>
        <pc:spChg chg="add mod">
          <ac:chgData name="Hanan Shteingart" userId="eaccfcfd-4935-4b1d-9a5f-b828f2430e3b" providerId="ADAL" clId="{2603F55D-140C-A241-9123-4B79D45DC4A9}" dt="2021-04-26T00:22:06.975" v="6254" actId="20577"/>
          <ac:spMkLst>
            <pc:docMk/>
            <pc:sldMk cId="2301955355" sldId="3290"/>
            <ac:spMk id="5" creationId="{355A6BFB-26FB-9644-8F27-D4EC2F7BAAAE}"/>
          </ac:spMkLst>
        </pc:spChg>
        <pc:spChg chg="add mod">
          <ac:chgData name="Hanan Shteingart" userId="eaccfcfd-4935-4b1d-9a5f-b828f2430e3b" providerId="ADAL" clId="{2603F55D-140C-A241-9123-4B79D45DC4A9}" dt="2021-04-26T00:21:45.877" v="6224" actId="20577"/>
          <ac:spMkLst>
            <pc:docMk/>
            <pc:sldMk cId="2301955355" sldId="3290"/>
            <ac:spMk id="8" creationId="{C4F3504A-1725-0141-ABE3-8EC7DBA2D496}"/>
          </ac:spMkLst>
        </pc:spChg>
        <pc:picChg chg="add mod">
          <ac:chgData name="Hanan Shteingart" userId="eaccfcfd-4935-4b1d-9a5f-b828f2430e3b" providerId="ADAL" clId="{2603F55D-140C-A241-9123-4B79D45DC4A9}" dt="2021-04-26T00:19:31.843" v="6155" actId="1076"/>
          <ac:picMkLst>
            <pc:docMk/>
            <pc:sldMk cId="2301955355" sldId="3290"/>
            <ac:picMk id="4" creationId="{C6D6EBC9-69E5-7A4C-9D17-9C82919625F6}"/>
          </ac:picMkLst>
        </pc:picChg>
        <pc:picChg chg="add mod">
          <ac:chgData name="Hanan Shteingart" userId="eaccfcfd-4935-4b1d-9a5f-b828f2430e3b" providerId="ADAL" clId="{2603F55D-140C-A241-9123-4B79D45DC4A9}" dt="2021-04-26T00:21:16.122" v="6221" actId="207"/>
          <ac:picMkLst>
            <pc:docMk/>
            <pc:sldMk cId="2301955355" sldId="3290"/>
            <ac:picMk id="7" creationId="{AC8BE55D-1CCD-824C-A50A-3E54830CA876}"/>
          </ac:picMkLst>
        </pc:picChg>
      </pc:sldChg>
      <pc:sldChg chg="addSp delSp modSp new mod">
        <pc:chgData name="Hanan Shteingart" userId="eaccfcfd-4935-4b1d-9a5f-b828f2430e3b" providerId="ADAL" clId="{2603F55D-140C-A241-9123-4B79D45DC4A9}" dt="2021-04-26T11:45:33.143" v="6455" actId="20577"/>
        <pc:sldMkLst>
          <pc:docMk/>
          <pc:sldMk cId="3576125775" sldId="3291"/>
        </pc:sldMkLst>
        <pc:spChg chg="mod">
          <ac:chgData name="Hanan Shteingart" userId="eaccfcfd-4935-4b1d-9a5f-b828f2430e3b" providerId="ADAL" clId="{2603F55D-140C-A241-9123-4B79D45DC4A9}" dt="2021-04-26T11:42:48.450" v="6406" actId="20577"/>
          <ac:spMkLst>
            <pc:docMk/>
            <pc:sldMk cId="3576125775" sldId="3291"/>
            <ac:spMk id="2" creationId="{13EFEB08-A06A-694A-8EBA-EAF18967DD86}"/>
          </ac:spMkLst>
        </pc:spChg>
        <pc:spChg chg="del mod">
          <ac:chgData name="Hanan Shteingart" userId="eaccfcfd-4935-4b1d-9a5f-b828f2430e3b" providerId="ADAL" clId="{2603F55D-140C-A241-9123-4B79D45DC4A9}" dt="2021-04-26T11:43:30.300" v="6422" actId="478"/>
          <ac:spMkLst>
            <pc:docMk/>
            <pc:sldMk cId="3576125775" sldId="3291"/>
            <ac:spMk id="3" creationId="{C31EEB6F-9972-CD46-8287-2A531E78DD94}"/>
          </ac:spMkLst>
        </pc:spChg>
        <pc:spChg chg="add del mod">
          <ac:chgData name="Hanan Shteingart" userId="eaccfcfd-4935-4b1d-9a5f-b828f2430e3b" providerId="ADAL" clId="{2603F55D-140C-A241-9123-4B79D45DC4A9}" dt="2021-04-26T11:45:16.911" v="6427" actId="478"/>
          <ac:spMkLst>
            <pc:docMk/>
            <pc:sldMk cId="3576125775" sldId="3291"/>
            <ac:spMk id="6" creationId="{7DBDAFC0-0607-2E46-831D-EFC96AB1490D}"/>
          </ac:spMkLst>
        </pc:spChg>
        <pc:graphicFrameChg chg="add mod modGraphic">
          <ac:chgData name="Hanan Shteingart" userId="eaccfcfd-4935-4b1d-9a5f-b828f2430e3b" providerId="ADAL" clId="{2603F55D-140C-A241-9123-4B79D45DC4A9}" dt="2021-04-26T11:45:33.143" v="6455" actId="20577"/>
          <ac:graphicFrameMkLst>
            <pc:docMk/>
            <pc:sldMk cId="3576125775" sldId="3291"/>
            <ac:graphicFrameMk id="4" creationId="{FBAE8016-C9B3-1E49-8E6E-8F31A56F3007}"/>
          </ac:graphicFrameMkLst>
        </pc:graphicFrameChg>
      </pc:sldChg>
      <pc:sldChg chg="addSp delSp modSp new mod modAnim">
        <pc:chgData name="Hanan Shteingart" userId="eaccfcfd-4935-4b1d-9a5f-b828f2430e3b" providerId="ADAL" clId="{2603F55D-140C-A241-9123-4B79D45DC4A9}" dt="2021-04-26T16:10:38.711" v="7827" actId="122"/>
        <pc:sldMkLst>
          <pc:docMk/>
          <pc:sldMk cId="1239764051" sldId="3292"/>
        </pc:sldMkLst>
        <pc:spChg chg="mod">
          <ac:chgData name="Hanan Shteingart" userId="eaccfcfd-4935-4b1d-9a5f-b828f2430e3b" providerId="ADAL" clId="{2603F55D-140C-A241-9123-4B79D45DC4A9}" dt="2021-04-26T11:46:03.328" v="6516" actId="20577"/>
          <ac:spMkLst>
            <pc:docMk/>
            <pc:sldMk cId="1239764051" sldId="3292"/>
            <ac:spMk id="2" creationId="{B3C30A09-058F-AE41-9D47-55C994A6C0F2}"/>
          </ac:spMkLst>
        </pc:spChg>
        <pc:spChg chg="del">
          <ac:chgData name="Hanan Shteingart" userId="eaccfcfd-4935-4b1d-9a5f-b828f2430e3b" providerId="ADAL" clId="{2603F55D-140C-A241-9123-4B79D45DC4A9}" dt="2021-04-26T11:46:14.609" v="6517" actId="3680"/>
          <ac:spMkLst>
            <pc:docMk/>
            <pc:sldMk cId="1239764051" sldId="3292"/>
            <ac:spMk id="3" creationId="{1D0BDF0F-3601-6340-A9C1-FBCCDB58748D}"/>
          </ac:spMkLst>
        </pc:spChg>
        <pc:graphicFrameChg chg="add mod ord modGraphic">
          <ac:chgData name="Hanan Shteingart" userId="eaccfcfd-4935-4b1d-9a5f-b828f2430e3b" providerId="ADAL" clId="{2603F55D-140C-A241-9123-4B79D45DC4A9}" dt="2021-04-26T16:10:38.711" v="7827" actId="122"/>
          <ac:graphicFrameMkLst>
            <pc:docMk/>
            <pc:sldMk cId="1239764051" sldId="3292"/>
            <ac:graphicFrameMk id="4" creationId="{F6C1F801-4E50-A74D-A4EC-66E92016898F}"/>
          </ac:graphicFrameMkLst>
        </pc:graphicFrameChg>
        <pc:picChg chg="add del mod">
          <ac:chgData name="Hanan Shteingart" userId="eaccfcfd-4935-4b1d-9a5f-b828f2430e3b" providerId="ADAL" clId="{2603F55D-140C-A241-9123-4B79D45DC4A9}" dt="2021-04-26T15:16:12.485" v="7640" actId="21"/>
          <ac:picMkLst>
            <pc:docMk/>
            <pc:sldMk cId="1239764051" sldId="3292"/>
            <ac:picMk id="6" creationId="{DABB7EC2-65CA-864D-957C-FBD0C68CCC4D}"/>
          </ac:picMkLst>
        </pc:picChg>
        <pc:picChg chg="add mod">
          <ac:chgData name="Hanan Shteingart" userId="eaccfcfd-4935-4b1d-9a5f-b828f2430e3b" providerId="ADAL" clId="{2603F55D-140C-A241-9123-4B79D45DC4A9}" dt="2021-04-26T15:18:00.015" v="7645" actId="14100"/>
          <ac:picMkLst>
            <pc:docMk/>
            <pc:sldMk cId="1239764051" sldId="3292"/>
            <ac:picMk id="7" creationId="{699E4D1A-A15E-FC48-9401-052DB8FC59E4}"/>
          </ac:picMkLst>
        </pc:picChg>
        <pc:picChg chg="add mod">
          <ac:chgData name="Hanan Shteingart" userId="eaccfcfd-4935-4b1d-9a5f-b828f2430e3b" providerId="ADAL" clId="{2603F55D-140C-A241-9123-4B79D45DC4A9}" dt="2021-04-26T15:18:12.774" v="7648" actId="14100"/>
          <ac:picMkLst>
            <pc:docMk/>
            <pc:sldMk cId="1239764051" sldId="3292"/>
            <ac:picMk id="9" creationId="{9A3D1307-CA74-D04D-806D-F568DB94D976}"/>
          </ac:picMkLst>
        </pc:picChg>
        <pc:picChg chg="add mod">
          <ac:chgData name="Hanan Shteingart" userId="eaccfcfd-4935-4b1d-9a5f-b828f2430e3b" providerId="ADAL" clId="{2603F55D-140C-A241-9123-4B79D45DC4A9}" dt="2021-04-26T15:18:28.342" v="7650" actId="1076"/>
          <ac:picMkLst>
            <pc:docMk/>
            <pc:sldMk cId="1239764051" sldId="3292"/>
            <ac:picMk id="11" creationId="{0E65B4AF-CBC2-D74D-BC83-9F25C3B5D312}"/>
          </ac:picMkLst>
        </pc:picChg>
        <pc:picChg chg="add mod">
          <ac:chgData name="Hanan Shteingart" userId="eaccfcfd-4935-4b1d-9a5f-b828f2430e3b" providerId="ADAL" clId="{2603F55D-140C-A241-9123-4B79D45DC4A9}" dt="2021-04-26T15:18:45.835" v="7652" actId="1076"/>
          <ac:picMkLst>
            <pc:docMk/>
            <pc:sldMk cId="1239764051" sldId="3292"/>
            <ac:picMk id="13" creationId="{1EF60D87-C390-D040-BD43-A50BB9030CEF}"/>
          </ac:picMkLst>
        </pc:picChg>
      </pc:sldChg>
      <pc:sldChg chg="new del">
        <pc:chgData name="Hanan Shteingart" userId="eaccfcfd-4935-4b1d-9a5f-b828f2430e3b" providerId="ADAL" clId="{2603F55D-140C-A241-9123-4B79D45DC4A9}" dt="2021-04-26T12:51:32.977" v="7309" actId="2696"/>
        <pc:sldMkLst>
          <pc:docMk/>
          <pc:sldMk cId="1554636813" sldId="3293"/>
        </pc:sldMkLst>
      </pc:sldChg>
      <pc:sldChg chg="add ord">
        <pc:chgData name="Hanan Shteingart" userId="eaccfcfd-4935-4b1d-9a5f-b828f2430e3b" providerId="ADAL" clId="{2603F55D-140C-A241-9123-4B79D45DC4A9}" dt="2021-04-26T13:30:11.944" v="7310" actId="20578"/>
        <pc:sldMkLst>
          <pc:docMk/>
          <pc:sldMk cId="4260861376" sldId="3294"/>
        </pc:sldMkLst>
      </pc:sldChg>
      <pc:sldChg chg="addSp modSp new mod">
        <pc:chgData name="Hanan Shteingart" userId="eaccfcfd-4935-4b1d-9a5f-b828f2430e3b" providerId="ADAL" clId="{2603F55D-140C-A241-9123-4B79D45DC4A9}" dt="2021-04-26T15:12:34.220" v="7572" actId="14100"/>
        <pc:sldMkLst>
          <pc:docMk/>
          <pc:sldMk cId="1403844821" sldId="3295"/>
        </pc:sldMkLst>
        <pc:spChg chg="mod">
          <ac:chgData name="Hanan Shteingart" userId="eaccfcfd-4935-4b1d-9a5f-b828f2430e3b" providerId="ADAL" clId="{2603F55D-140C-A241-9123-4B79D45DC4A9}" dt="2021-04-26T13:32:22.857" v="7347" actId="20577"/>
          <ac:spMkLst>
            <pc:docMk/>
            <pc:sldMk cId="1403844821" sldId="3295"/>
            <ac:spMk id="2" creationId="{9810A75A-A4EE-0648-9367-34F020CD92F3}"/>
          </ac:spMkLst>
        </pc:spChg>
        <pc:picChg chg="add mod">
          <ac:chgData name="Hanan Shteingart" userId="eaccfcfd-4935-4b1d-9a5f-b828f2430e3b" providerId="ADAL" clId="{2603F55D-140C-A241-9123-4B79D45DC4A9}" dt="2021-04-26T15:12:34.220" v="7572" actId="14100"/>
          <ac:picMkLst>
            <pc:docMk/>
            <pc:sldMk cId="1403844821" sldId="3295"/>
            <ac:picMk id="4" creationId="{0251D8A1-4D0C-E44D-9972-8D4D48D5D9A4}"/>
          </ac:picMkLst>
        </pc:picChg>
      </pc:sldChg>
      <pc:sldChg chg="new del">
        <pc:chgData name="Hanan Shteingart" userId="eaccfcfd-4935-4b1d-9a5f-b828f2430e3b" providerId="ADAL" clId="{2603F55D-140C-A241-9123-4B79D45DC4A9}" dt="2021-04-26T15:42:06.309" v="7676" actId="2696"/>
        <pc:sldMkLst>
          <pc:docMk/>
          <pc:sldMk cId="1244155239" sldId="3296"/>
        </pc:sldMkLst>
      </pc:sldChg>
      <pc:sldChg chg="addSp delSp modSp new mod">
        <pc:chgData name="Hanan Shteingart" userId="eaccfcfd-4935-4b1d-9a5f-b828f2430e3b" providerId="ADAL" clId="{2603F55D-140C-A241-9123-4B79D45DC4A9}" dt="2021-04-26T16:06:21.592" v="7823" actId="1076"/>
        <pc:sldMkLst>
          <pc:docMk/>
          <pc:sldMk cId="3339742986" sldId="3296"/>
        </pc:sldMkLst>
        <pc:spChg chg="mod">
          <ac:chgData name="Hanan Shteingart" userId="eaccfcfd-4935-4b1d-9a5f-b828f2430e3b" providerId="ADAL" clId="{2603F55D-140C-A241-9123-4B79D45DC4A9}" dt="2021-04-26T16:06:03.225" v="7819" actId="20577"/>
          <ac:spMkLst>
            <pc:docMk/>
            <pc:sldMk cId="3339742986" sldId="3296"/>
            <ac:spMk id="2" creationId="{D228B750-BF76-554F-8089-6E079FAAC7D7}"/>
          </ac:spMkLst>
        </pc:spChg>
        <pc:spChg chg="del">
          <ac:chgData name="Hanan Shteingart" userId="eaccfcfd-4935-4b1d-9a5f-b828f2430e3b" providerId="ADAL" clId="{2603F55D-140C-A241-9123-4B79D45DC4A9}" dt="2021-04-26T16:06:14.246" v="7820" actId="478"/>
          <ac:spMkLst>
            <pc:docMk/>
            <pc:sldMk cId="3339742986" sldId="3296"/>
            <ac:spMk id="3" creationId="{57767958-BE1F-9140-81EF-A6DE63E212B9}"/>
          </ac:spMkLst>
        </pc:spChg>
        <pc:picChg chg="add mod">
          <ac:chgData name="Hanan Shteingart" userId="eaccfcfd-4935-4b1d-9a5f-b828f2430e3b" providerId="ADAL" clId="{2603F55D-140C-A241-9123-4B79D45DC4A9}" dt="2021-04-26T16:06:21.592" v="7823" actId="1076"/>
          <ac:picMkLst>
            <pc:docMk/>
            <pc:sldMk cId="3339742986" sldId="3296"/>
            <ac:picMk id="4098" creationId="{F53072E0-6343-5440-B6BF-9EA4A4019EE3}"/>
          </ac:picMkLst>
        </pc:picChg>
      </pc:sldChg>
      <pc:sldMasterChg chg="delSldLayout">
        <pc:chgData name="Hanan Shteingart" userId="eaccfcfd-4935-4b1d-9a5f-b828f2430e3b" providerId="ADAL" clId="{2603F55D-140C-A241-9123-4B79D45DC4A9}" dt="2021-04-25T22:44:11.441" v="5928" actId="2696"/>
        <pc:sldMasterMkLst>
          <pc:docMk/>
          <pc:sldMasterMk cId="15293727" sldId="2147483648"/>
        </pc:sldMasterMkLst>
        <pc:sldLayoutChg chg="del">
          <pc:chgData name="Hanan Shteingart" userId="eaccfcfd-4935-4b1d-9a5f-b828f2430e3b" providerId="ADAL" clId="{2603F55D-140C-A241-9123-4B79D45DC4A9}" dt="2021-04-25T22:44:11.441" v="5928" actId="2696"/>
          <pc:sldLayoutMkLst>
            <pc:docMk/>
            <pc:sldMasterMk cId="15293727" sldId="2147483648"/>
            <pc:sldLayoutMk cId="3093001228" sldId="214748366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Effect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True Effect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Sheet1!$B$8:$B$9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Sheet1!$C$8:$C$9</c:f>
              <c:numCache>
                <c:formatCode>General</c:formatCode>
                <c:ptCount val="2"/>
                <c:pt idx="0">
                  <c:v>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6E-B547-808C-F678FB8EB420}"/>
            </c:ext>
          </c:extLst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Model 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Sheet1!$B$8:$B$9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Sheet1!$D$8:$D$9</c:f>
              <c:numCache>
                <c:formatCode>General</c:formatCode>
                <c:ptCount val="2"/>
                <c:pt idx="0">
                  <c:v>0.25</c:v>
                </c:pt>
                <c:pt idx="1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6E-B547-808C-F678FB8EB420}"/>
            </c:ext>
          </c:extLst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Model 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Sheet1!$B$8:$B$9</c:f>
              <c:strCache>
                <c:ptCount val="2"/>
                <c:pt idx="0">
                  <c:v>small</c:v>
                </c:pt>
                <c:pt idx="1">
                  <c:v>large</c:v>
                </c:pt>
              </c:strCache>
            </c:strRef>
          </c:cat>
          <c:val>
            <c:numRef>
              <c:f>Sheet1!$E$8:$E$9</c:f>
              <c:numCache>
                <c:formatCode>General</c:formatCode>
                <c:ptCount val="2"/>
                <c:pt idx="0">
                  <c:v>1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16E-B547-808C-F678FB8EB42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56634015"/>
        <c:axId val="1625504015"/>
      </c:barChart>
      <c:catAx>
        <c:axId val="105663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625504015"/>
        <c:crosses val="autoZero"/>
        <c:auto val="1"/>
        <c:lblAlgn val="ctr"/>
        <c:lblOffset val="100"/>
        <c:noMultiLvlLbl val="0"/>
      </c:catAx>
      <c:valAx>
        <c:axId val="16255040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Uplift</a:t>
                </a:r>
                <a:r>
                  <a:rPr lang="en-US" baseline="0"/>
                  <a:t> in CTR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05663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Outcome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true ROI (unknown)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Sheet1!$A$2:$B$5</c:f>
              <c:multiLvlStrCache>
                <c:ptCount val="4"/>
                <c:lvl>
                  <c:pt idx="0">
                    <c:v>small</c:v>
                  </c:pt>
                  <c:pt idx="1">
                    <c:v>small</c:v>
                  </c:pt>
                  <c:pt idx="2">
                    <c:v>large</c:v>
                  </c:pt>
                  <c:pt idx="3">
                    <c:v>large</c:v>
                  </c:pt>
                </c:lvl>
                <c:lvl>
                  <c:pt idx="0">
                    <c:v>untreated</c:v>
                  </c:pt>
                  <c:pt idx="1">
                    <c:v>treated</c:v>
                  </c:pt>
                  <c:pt idx="2">
                    <c:v>untreated</c:v>
                  </c:pt>
                  <c:pt idx="3">
                    <c:v>treated</c:v>
                  </c:pt>
                </c:lvl>
              </c:multiLvlStrCache>
            </c:multiLvl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E-7D4F-A9AD-2BC8E740BF8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Model 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Sheet1!$A$2:$B$5</c:f>
              <c:multiLvlStrCache>
                <c:ptCount val="4"/>
                <c:lvl>
                  <c:pt idx="0">
                    <c:v>small</c:v>
                  </c:pt>
                  <c:pt idx="1">
                    <c:v>small</c:v>
                  </c:pt>
                  <c:pt idx="2">
                    <c:v>large</c:v>
                  </c:pt>
                  <c:pt idx="3">
                    <c:v>large</c:v>
                  </c:pt>
                </c:lvl>
                <c:lvl>
                  <c:pt idx="0">
                    <c:v>untreated</c:v>
                  </c:pt>
                  <c:pt idx="1">
                    <c:v>treated</c:v>
                  </c:pt>
                  <c:pt idx="2">
                    <c:v>untreated</c:v>
                  </c:pt>
                  <c:pt idx="3">
                    <c:v>treated</c:v>
                  </c:pt>
                </c:lvl>
              </c:multiLvlStrCache>
            </c:multiLvl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1.5</c:v>
                </c:pt>
                <c:pt idx="1">
                  <c:v>1.75</c:v>
                </c:pt>
                <c:pt idx="2">
                  <c:v>5.5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E-7D4F-A9AD-2BC8E740BF82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Model 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Sheet1!$A$2:$B$5</c:f>
              <c:multiLvlStrCache>
                <c:ptCount val="4"/>
                <c:lvl>
                  <c:pt idx="0">
                    <c:v>small</c:v>
                  </c:pt>
                  <c:pt idx="1">
                    <c:v>small</c:v>
                  </c:pt>
                  <c:pt idx="2">
                    <c:v>large</c:v>
                  </c:pt>
                  <c:pt idx="3">
                    <c:v>large</c:v>
                  </c:pt>
                </c:lvl>
                <c:lvl>
                  <c:pt idx="0">
                    <c:v>untreated</c:v>
                  </c:pt>
                  <c:pt idx="1">
                    <c:v>treated</c:v>
                  </c:pt>
                  <c:pt idx="2">
                    <c:v>untreated</c:v>
                  </c:pt>
                  <c:pt idx="3">
                    <c:v>treated</c:v>
                  </c:pt>
                </c:lvl>
              </c:multiLvlStrCache>
            </c:multiLvl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-0.5</c:v>
                </c:pt>
                <c:pt idx="1">
                  <c:v>0.5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E-7D4F-A9AD-2BC8E740BF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056634015"/>
        <c:axId val="1625504015"/>
      </c:barChart>
      <c:catAx>
        <c:axId val="105663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625504015"/>
        <c:crosses val="autoZero"/>
        <c:auto val="1"/>
        <c:lblAlgn val="ctr"/>
        <c:lblOffset val="100"/>
        <c:noMultiLvlLbl val="0"/>
      </c:catAx>
      <c:valAx>
        <c:axId val="16255040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CTR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056634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9T14:16:07.577" idx="6">
    <p:pos x="10" y="10"/>
    <p:text>Maybe mention that specialized models exist?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03753-43CA-524D-A479-049C449C83A0}" type="doc">
      <dgm:prSet loTypeId="urn:microsoft.com/office/officeart/2005/8/layout/process1" loCatId="" qsTypeId="urn:microsoft.com/office/officeart/2005/8/quickstyle/simple1" qsCatId="simple" csTypeId="urn:microsoft.com/office/officeart/2005/8/colors/colorful5" csCatId="colorful" phldr="1"/>
      <dgm:spPr/>
    </dgm:pt>
    <dgm:pt modelId="{7EFE4C6F-0B04-D844-AE9F-D3A19983F99F}">
      <dgm:prSet phldrT="[Text]"/>
      <dgm:spPr/>
      <dgm:t>
        <a:bodyPr/>
        <a:lstStyle/>
        <a:p>
          <a:pPr rtl="1"/>
          <a:r>
            <a:rPr lang="en-US" dirty="0"/>
            <a:t>Data + Assumptions</a:t>
          </a:r>
        </a:p>
      </dgm:t>
    </dgm:pt>
    <dgm:pt modelId="{7A6450B1-AB2D-6E4B-86D6-F26CD21FE0D4}" type="parTrans" cxnId="{AF2CCE5B-D5A5-5C49-8C6E-888ECDE917B3}">
      <dgm:prSet/>
      <dgm:spPr/>
      <dgm:t>
        <a:bodyPr/>
        <a:lstStyle/>
        <a:p>
          <a:endParaRPr lang="en-US"/>
        </a:p>
      </dgm:t>
    </dgm:pt>
    <dgm:pt modelId="{9614081B-2B39-2E47-A404-FD6DB47FADDB}" type="sibTrans" cxnId="{AF2CCE5B-D5A5-5C49-8C6E-888ECDE917B3}">
      <dgm:prSet/>
      <dgm:spPr/>
      <dgm:t>
        <a:bodyPr/>
        <a:lstStyle/>
        <a:p>
          <a:endParaRPr lang="en-US"/>
        </a:p>
      </dgm:t>
    </dgm:pt>
    <dgm:pt modelId="{BAF0A50D-770E-974C-8244-43A93886017B}">
      <dgm:prSet phldrT="[Text]"/>
      <dgm:spPr/>
      <dgm:t>
        <a:bodyPr/>
        <a:lstStyle/>
        <a:p>
          <a:pPr rtl="0"/>
          <a:r>
            <a:rPr lang="en-US"/>
            <a:t>Causal Inference</a:t>
          </a:r>
        </a:p>
      </dgm:t>
    </dgm:pt>
    <dgm:pt modelId="{95D6CBE5-C4E8-5245-B63F-95C15B483C59}" type="parTrans" cxnId="{E18D16FE-6C7B-0D43-8E56-2F286ABDE591}">
      <dgm:prSet/>
      <dgm:spPr/>
      <dgm:t>
        <a:bodyPr/>
        <a:lstStyle/>
        <a:p>
          <a:endParaRPr lang="en-US"/>
        </a:p>
      </dgm:t>
    </dgm:pt>
    <dgm:pt modelId="{E5A526F4-C386-6942-A1DB-6C9386E22F31}" type="sibTrans" cxnId="{E18D16FE-6C7B-0D43-8E56-2F286ABDE591}">
      <dgm:prSet/>
      <dgm:spPr/>
      <dgm:t>
        <a:bodyPr/>
        <a:lstStyle/>
        <a:p>
          <a:endParaRPr lang="en-US"/>
        </a:p>
      </dgm:t>
    </dgm:pt>
    <dgm:pt modelId="{F01D53DD-2907-304C-A09B-1A17172EB477}">
      <dgm:prSet phldrT="[Text]"/>
      <dgm:spPr/>
      <dgm:t>
        <a:bodyPr/>
        <a:lstStyle/>
        <a:p>
          <a:pPr rtl="0"/>
          <a:r>
            <a:rPr lang="en-US"/>
            <a:t>Better Decisions</a:t>
          </a:r>
        </a:p>
      </dgm:t>
    </dgm:pt>
    <dgm:pt modelId="{331FA0BE-2DEC-E040-8410-2BFEB5CD2E45}" type="parTrans" cxnId="{49A96078-3A77-474F-8BD9-3D4C174824C5}">
      <dgm:prSet/>
      <dgm:spPr/>
      <dgm:t>
        <a:bodyPr/>
        <a:lstStyle/>
        <a:p>
          <a:endParaRPr lang="en-US"/>
        </a:p>
      </dgm:t>
    </dgm:pt>
    <dgm:pt modelId="{F601A8C6-D2B1-DB4F-93C2-56425CC4DB26}" type="sibTrans" cxnId="{49A96078-3A77-474F-8BD9-3D4C174824C5}">
      <dgm:prSet/>
      <dgm:spPr/>
      <dgm:t>
        <a:bodyPr/>
        <a:lstStyle/>
        <a:p>
          <a:endParaRPr lang="en-US"/>
        </a:p>
      </dgm:t>
    </dgm:pt>
    <dgm:pt modelId="{FF843915-26CC-1641-BC28-94CCC6262DEF}" type="pres">
      <dgm:prSet presAssocID="{2DD03753-43CA-524D-A479-049C449C83A0}" presName="Name0" presStyleCnt="0">
        <dgm:presLayoutVars>
          <dgm:dir/>
          <dgm:resizeHandles val="exact"/>
        </dgm:presLayoutVars>
      </dgm:prSet>
      <dgm:spPr/>
    </dgm:pt>
    <dgm:pt modelId="{9E7EE665-0A4A-CF47-94A5-A97EF969C001}" type="pres">
      <dgm:prSet presAssocID="{7EFE4C6F-0B04-D844-AE9F-D3A19983F99F}" presName="node" presStyleLbl="node1" presStyleIdx="0" presStyleCnt="3">
        <dgm:presLayoutVars>
          <dgm:bulletEnabled val="1"/>
        </dgm:presLayoutVars>
      </dgm:prSet>
      <dgm:spPr/>
    </dgm:pt>
    <dgm:pt modelId="{83B449B9-40E6-D04C-8C65-9294B5A8D813}" type="pres">
      <dgm:prSet presAssocID="{9614081B-2B39-2E47-A404-FD6DB47FADDB}" presName="sibTrans" presStyleLbl="sibTrans2D1" presStyleIdx="0" presStyleCnt="2"/>
      <dgm:spPr/>
    </dgm:pt>
    <dgm:pt modelId="{8599F25C-FEF0-D142-B162-ECA778B8EB1A}" type="pres">
      <dgm:prSet presAssocID="{9614081B-2B39-2E47-A404-FD6DB47FADDB}" presName="connectorText" presStyleLbl="sibTrans2D1" presStyleIdx="0" presStyleCnt="2"/>
      <dgm:spPr/>
    </dgm:pt>
    <dgm:pt modelId="{D353704B-D73B-6849-B787-0DB7DBB30226}" type="pres">
      <dgm:prSet presAssocID="{BAF0A50D-770E-974C-8244-43A93886017B}" presName="node" presStyleLbl="node1" presStyleIdx="1" presStyleCnt="3">
        <dgm:presLayoutVars>
          <dgm:bulletEnabled val="1"/>
        </dgm:presLayoutVars>
      </dgm:prSet>
      <dgm:spPr/>
    </dgm:pt>
    <dgm:pt modelId="{34D38439-C9B1-3141-BA1F-1A702EF00119}" type="pres">
      <dgm:prSet presAssocID="{E5A526F4-C386-6942-A1DB-6C9386E22F31}" presName="sibTrans" presStyleLbl="sibTrans2D1" presStyleIdx="1" presStyleCnt="2"/>
      <dgm:spPr/>
    </dgm:pt>
    <dgm:pt modelId="{C95054CB-03F2-8543-BB78-3275A8AE7533}" type="pres">
      <dgm:prSet presAssocID="{E5A526F4-C386-6942-A1DB-6C9386E22F31}" presName="connectorText" presStyleLbl="sibTrans2D1" presStyleIdx="1" presStyleCnt="2"/>
      <dgm:spPr/>
    </dgm:pt>
    <dgm:pt modelId="{0D6BBBEE-4F45-6A44-A46B-A7C798ACB642}" type="pres">
      <dgm:prSet presAssocID="{F01D53DD-2907-304C-A09B-1A17172EB477}" presName="node" presStyleLbl="node1" presStyleIdx="2" presStyleCnt="3">
        <dgm:presLayoutVars>
          <dgm:bulletEnabled val="1"/>
        </dgm:presLayoutVars>
      </dgm:prSet>
      <dgm:spPr/>
    </dgm:pt>
  </dgm:ptLst>
  <dgm:cxnLst>
    <dgm:cxn modelId="{4F40340D-5C68-6A42-9536-97E23FC3EC22}" type="presOf" srcId="{E5A526F4-C386-6942-A1DB-6C9386E22F31}" destId="{C95054CB-03F2-8543-BB78-3275A8AE7533}" srcOrd="1" destOrd="0" presId="urn:microsoft.com/office/officeart/2005/8/layout/process1"/>
    <dgm:cxn modelId="{4909C71A-96A6-594C-9191-8E8C30EE3C52}" type="presOf" srcId="{E5A526F4-C386-6942-A1DB-6C9386E22F31}" destId="{34D38439-C9B1-3141-BA1F-1A702EF00119}" srcOrd="0" destOrd="0" presId="urn:microsoft.com/office/officeart/2005/8/layout/process1"/>
    <dgm:cxn modelId="{5777E34D-D03F-F24D-8849-40C9D8C13E02}" type="presOf" srcId="{2DD03753-43CA-524D-A479-049C449C83A0}" destId="{FF843915-26CC-1641-BC28-94CCC6262DEF}" srcOrd="0" destOrd="0" presId="urn:microsoft.com/office/officeart/2005/8/layout/process1"/>
    <dgm:cxn modelId="{AF2CCE5B-D5A5-5C49-8C6E-888ECDE917B3}" srcId="{2DD03753-43CA-524D-A479-049C449C83A0}" destId="{7EFE4C6F-0B04-D844-AE9F-D3A19983F99F}" srcOrd="0" destOrd="0" parTransId="{7A6450B1-AB2D-6E4B-86D6-F26CD21FE0D4}" sibTransId="{9614081B-2B39-2E47-A404-FD6DB47FADDB}"/>
    <dgm:cxn modelId="{6F41406C-3785-7447-AF62-EBB0916D98D2}" type="presOf" srcId="{9614081B-2B39-2E47-A404-FD6DB47FADDB}" destId="{8599F25C-FEF0-D142-B162-ECA778B8EB1A}" srcOrd="1" destOrd="0" presId="urn:microsoft.com/office/officeart/2005/8/layout/process1"/>
    <dgm:cxn modelId="{49A96078-3A77-474F-8BD9-3D4C174824C5}" srcId="{2DD03753-43CA-524D-A479-049C449C83A0}" destId="{F01D53DD-2907-304C-A09B-1A17172EB477}" srcOrd="2" destOrd="0" parTransId="{331FA0BE-2DEC-E040-8410-2BFEB5CD2E45}" sibTransId="{F601A8C6-D2B1-DB4F-93C2-56425CC4DB26}"/>
    <dgm:cxn modelId="{7345017A-A5C3-5346-A96E-DFEC876F3C55}" type="presOf" srcId="{F01D53DD-2907-304C-A09B-1A17172EB477}" destId="{0D6BBBEE-4F45-6A44-A46B-A7C798ACB642}" srcOrd="0" destOrd="0" presId="urn:microsoft.com/office/officeart/2005/8/layout/process1"/>
    <dgm:cxn modelId="{79EE6B7F-2C76-CD49-B5BE-8EBE70720D32}" type="presOf" srcId="{BAF0A50D-770E-974C-8244-43A93886017B}" destId="{D353704B-D73B-6849-B787-0DB7DBB30226}" srcOrd="0" destOrd="0" presId="urn:microsoft.com/office/officeart/2005/8/layout/process1"/>
    <dgm:cxn modelId="{C8015CAE-4CA1-BB40-84D9-613467FD9F8C}" type="presOf" srcId="{9614081B-2B39-2E47-A404-FD6DB47FADDB}" destId="{83B449B9-40E6-D04C-8C65-9294B5A8D813}" srcOrd="0" destOrd="0" presId="urn:microsoft.com/office/officeart/2005/8/layout/process1"/>
    <dgm:cxn modelId="{6B356EE1-8F59-6A45-83CB-8A39E11687C3}" type="presOf" srcId="{7EFE4C6F-0B04-D844-AE9F-D3A19983F99F}" destId="{9E7EE665-0A4A-CF47-94A5-A97EF969C001}" srcOrd="0" destOrd="0" presId="urn:microsoft.com/office/officeart/2005/8/layout/process1"/>
    <dgm:cxn modelId="{E18D16FE-6C7B-0D43-8E56-2F286ABDE591}" srcId="{2DD03753-43CA-524D-A479-049C449C83A0}" destId="{BAF0A50D-770E-974C-8244-43A93886017B}" srcOrd="1" destOrd="0" parTransId="{95D6CBE5-C4E8-5245-B63F-95C15B483C59}" sibTransId="{E5A526F4-C386-6942-A1DB-6C9386E22F31}"/>
    <dgm:cxn modelId="{048B4E71-565A-4D4E-AD28-382A330DEC54}" type="presParOf" srcId="{FF843915-26CC-1641-BC28-94CCC6262DEF}" destId="{9E7EE665-0A4A-CF47-94A5-A97EF969C001}" srcOrd="0" destOrd="0" presId="urn:microsoft.com/office/officeart/2005/8/layout/process1"/>
    <dgm:cxn modelId="{A037264E-654F-4940-B1AA-B17702033635}" type="presParOf" srcId="{FF843915-26CC-1641-BC28-94CCC6262DEF}" destId="{83B449B9-40E6-D04C-8C65-9294B5A8D813}" srcOrd="1" destOrd="0" presId="urn:microsoft.com/office/officeart/2005/8/layout/process1"/>
    <dgm:cxn modelId="{E40C8FDA-644E-294D-B9DC-B10412570A33}" type="presParOf" srcId="{83B449B9-40E6-D04C-8C65-9294B5A8D813}" destId="{8599F25C-FEF0-D142-B162-ECA778B8EB1A}" srcOrd="0" destOrd="0" presId="urn:microsoft.com/office/officeart/2005/8/layout/process1"/>
    <dgm:cxn modelId="{7CC93F1E-5F55-A945-9A2B-D28E38B08E5D}" type="presParOf" srcId="{FF843915-26CC-1641-BC28-94CCC6262DEF}" destId="{D353704B-D73B-6849-B787-0DB7DBB30226}" srcOrd="2" destOrd="0" presId="urn:microsoft.com/office/officeart/2005/8/layout/process1"/>
    <dgm:cxn modelId="{4C0EF60A-16B6-CD41-BF36-52A70E6F1BF0}" type="presParOf" srcId="{FF843915-26CC-1641-BC28-94CCC6262DEF}" destId="{34D38439-C9B1-3141-BA1F-1A702EF00119}" srcOrd="3" destOrd="0" presId="urn:microsoft.com/office/officeart/2005/8/layout/process1"/>
    <dgm:cxn modelId="{33B5E181-F3C3-C744-9287-3CB92EE20C1B}" type="presParOf" srcId="{34D38439-C9B1-3141-BA1F-1A702EF00119}" destId="{C95054CB-03F2-8543-BB78-3275A8AE7533}" srcOrd="0" destOrd="0" presId="urn:microsoft.com/office/officeart/2005/8/layout/process1"/>
    <dgm:cxn modelId="{14003C40-B73F-D84F-90B5-40C6B5543BDC}" type="presParOf" srcId="{FF843915-26CC-1641-BC28-94CCC6262DEF}" destId="{0D6BBBEE-4F45-6A44-A46B-A7C798ACB64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57A54A-641F-4976-82CA-188860CE786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FFADF987-B667-4EFF-A088-726A4D493536}">
      <dgm:prSet/>
      <dgm:spPr/>
      <dgm:t>
        <a:bodyPr/>
        <a:lstStyle/>
        <a:p>
          <a:pPr>
            <a:defRPr cap="all"/>
          </a:pPr>
          <a:r>
            <a:rPr lang="en-IL" b="1" dirty="0"/>
            <a:t>Motivation</a:t>
          </a:r>
          <a:endParaRPr lang="en-US" dirty="0"/>
        </a:p>
      </dgm:t>
    </dgm:pt>
    <dgm:pt modelId="{9198B4BB-7BD8-4EB6-9E86-B096B7FD03B5}" type="parTrans" cxnId="{C875F1A7-69FD-4ACC-9D02-AF1F0CDD8454}">
      <dgm:prSet/>
      <dgm:spPr/>
      <dgm:t>
        <a:bodyPr/>
        <a:lstStyle/>
        <a:p>
          <a:endParaRPr lang="en-US"/>
        </a:p>
      </dgm:t>
    </dgm:pt>
    <dgm:pt modelId="{E5DF6996-7BAE-42DE-9685-32CD5E603746}" type="sibTrans" cxnId="{C875F1A7-69FD-4ACC-9D02-AF1F0CDD8454}">
      <dgm:prSet/>
      <dgm:spPr/>
      <dgm:t>
        <a:bodyPr/>
        <a:lstStyle/>
        <a:p>
          <a:endParaRPr lang="en-US"/>
        </a:p>
      </dgm:t>
    </dgm:pt>
    <dgm:pt modelId="{D4F2BEED-C2A1-48F7-89D6-FC821BE69CE0}">
      <dgm:prSet/>
      <dgm:spPr/>
      <dgm:t>
        <a:bodyPr/>
        <a:lstStyle/>
        <a:p>
          <a:pPr>
            <a:defRPr cap="all"/>
          </a:pPr>
          <a:r>
            <a:rPr lang="en-IL" b="1" dirty="0"/>
            <a:t>Theory</a:t>
          </a:r>
          <a:endParaRPr lang="en-US" dirty="0"/>
        </a:p>
      </dgm:t>
    </dgm:pt>
    <dgm:pt modelId="{6AD6C6A1-61C7-467B-9B61-6F3CF9020CF4}" type="parTrans" cxnId="{4BC760DA-6224-47C8-B559-C6D94A85959D}">
      <dgm:prSet/>
      <dgm:spPr/>
      <dgm:t>
        <a:bodyPr/>
        <a:lstStyle/>
        <a:p>
          <a:endParaRPr lang="en-US"/>
        </a:p>
      </dgm:t>
    </dgm:pt>
    <dgm:pt modelId="{4A4D7FC2-7B58-4BB6-9D59-E21B91488A72}" type="sibTrans" cxnId="{4BC760DA-6224-47C8-B559-C6D94A85959D}">
      <dgm:prSet/>
      <dgm:spPr/>
      <dgm:t>
        <a:bodyPr/>
        <a:lstStyle/>
        <a:p>
          <a:endParaRPr lang="en-US"/>
        </a:p>
      </dgm:t>
    </dgm:pt>
    <dgm:pt modelId="{6A1B4A6F-FAEF-42CF-97F4-ADD334444FAE}">
      <dgm:prSet/>
      <dgm:spPr/>
      <dgm:t>
        <a:bodyPr/>
        <a:lstStyle/>
        <a:p>
          <a:pPr>
            <a:defRPr cap="all"/>
          </a:pPr>
          <a:r>
            <a:rPr lang="en-IL" b="1" dirty="0"/>
            <a:t>Practise</a:t>
          </a:r>
          <a:endParaRPr lang="en-US" dirty="0"/>
        </a:p>
      </dgm:t>
    </dgm:pt>
    <dgm:pt modelId="{5FEB51F1-07A0-4E1F-ABA5-598823F76CAA}" type="parTrans" cxnId="{109F8CEA-DC4D-4C34-96B2-8145413778D2}">
      <dgm:prSet/>
      <dgm:spPr/>
      <dgm:t>
        <a:bodyPr/>
        <a:lstStyle/>
        <a:p>
          <a:endParaRPr lang="en-US"/>
        </a:p>
      </dgm:t>
    </dgm:pt>
    <dgm:pt modelId="{47D076E7-636B-467C-A68C-A0801C791FDE}" type="sibTrans" cxnId="{109F8CEA-DC4D-4C34-96B2-8145413778D2}">
      <dgm:prSet/>
      <dgm:spPr/>
      <dgm:t>
        <a:bodyPr/>
        <a:lstStyle/>
        <a:p>
          <a:endParaRPr lang="en-US"/>
        </a:p>
      </dgm:t>
    </dgm:pt>
    <dgm:pt modelId="{C7B230E9-4B42-49FF-ACA4-3499185E1F4C}" type="pres">
      <dgm:prSet presAssocID="{0A57A54A-641F-4976-82CA-188860CE7868}" presName="root" presStyleCnt="0">
        <dgm:presLayoutVars>
          <dgm:dir/>
          <dgm:resizeHandles val="exact"/>
        </dgm:presLayoutVars>
      </dgm:prSet>
      <dgm:spPr/>
    </dgm:pt>
    <dgm:pt modelId="{14277F7A-8F8C-4433-AC54-637A1DA54C35}" type="pres">
      <dgm:prSet presAssocID="{FFADF987-B667-4EFF-A088-726A4D493536}" presName="compNode" presStyleCnt="0"/>
      <dgm:spPr/>
    </dgm:pt>
    <dgm:pt modelId="{DFEAF76F-4FFA-4251-9B9B-CBDC8E7115BF}" type="pres">
      <dgm:prSet presAssocID="{FFADF987-B667-4EFF-A088-726A4D49353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EF4A88E-2137-40AC-A60F-6F8239BDFB0B}" type="pres">
      <dgm:prSet presAssocID="{FFADF987-B667-4EFF-A088-726A4D4935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2692D7FD-77B9-4835-9440-DD96F928BAC2}" type="pres">
      <dgm:prSet presAssocID="{FFADF987-B667-4EFF-A088-726A4D493536}" presName="spaceRect" presStyleCnt="0"/>
      <dgm:spPr/>
    </dgm:pt>
    <dgm:pt modelId="{1A0E502E-ED81-419B-9951-7565E2CFCE9E}" type="pres">
      <dgm:prSet presAssocID="{FFADF987-B667-4EFF-A088-726A4D493536}" presName="textRect" presStyleLbl="revTx" presStyleIdx="0" presStyleCnt="3">
        <dgm:presLayoutVars>
          <dgm:chMax val="1"/>
          <dgm:chPref val="1"/>
        </dgm:presLayoutVars>
      </dgm:prSet>
      <dgm:spPr/>
    </dgm:pt>
    <dgm:pt modelId="{3F7C46D7-4480-4B94-A6B9-D74170D2BFE7}" type="pres">
      <dgm:prSet presAssocID="{E5DF6996-7BAE-42DE-9685-32CD5E603746}" presName="sibTrans" presStyleCnt="0"/>
      <dgm:spPr/>
    </dgm:pt>
    <dgm:pt modelId="{03A4BD86-9809-4871-8502-71BABD3ED772}" type="pres">
      <dgm:prSet presAssocID="{D4F2BEED-C2A1-48F7-89D6-FC821BE69CE0}" presName="compNode" presStyleCnt="0"/>
      <dgm:spPr/>
    </dgm:pt>
    <dgm:pt modelId="{620AC8F7-82E4-4451-9EB8-5D7E42787309}" type="pres">
      <dgm:prSet presAssocID="{D4F2BEED-C2A1-48F7-89D6-FC821BE69CE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480331A-7337-455E-87A1-3DAF068B085C}" type="pres">
      <dgm:prSet presAssocID="{D4F2BEED-C2A1-48F7-89D6-FC821BE69C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9371E9F-41FE-45F4-B750-5ABA414771CC}" type="pres">
      <dgm:prSet presAssocID="{D4F2BEED-C2A1-48F7-89D6-FC821BE69CE0}" presName="spaceRect" presStyleCnt="0"/>
      <dgm:spPr/>
    </dgm:pt>
    <dgm:pt modelId="{989D51F1-AA19-499F-B520-9F37C3E38230}" type="pres">
      <dgm:prSet presAssocID="{D4F2BEED-C2A1-48F7-89D6-FC821BE69CE0}" presName="textRect" presStyleLbl="revTx" presStyleIdx="1" presStyleCnt="3">
        <dgm:presLayoutVars>
          <dgm:chMax val="1"/>
          <dgm:chPref val="1"/>
        </dgm:presLayoutVars>
      </dgm:prSet>
      <dgm:spPr/>
    </dgm:pt>
    <dgm:pt modelId="{C7B7A180-D9BF-478C-A345-87DA693B99D5}" type="pres">
      <dgm:prSet presAssocID="{4A4D7FC2-7B58-4BB6-9D59-E21B91488A72}" presName="sibTrans" presStyleCnt="0"/>
      <dgm:spPr/>
    </dgm:pt>
    <dgm:pt modelId="{3F3C14B6-FEEF-45E5-BE91-E0D861500D4F}" type="pres">
      <dgm:prSet presAssocID="{6A1B4A6F-FAEF-42CF-97F4-ADD334444FAE}" presName="compNode" presStyleCnt="0"/>
      <dgm:spPr/>
    </dgm:pt>
    <dgm:pt modelId="{DDCEBB90-AB9B-46E7-8A6D-9B55AD8419B4}" type="pres">
      <dgm:prSet presAssocID="{6A1B4A6F-FAEF-42CF-97F4-ADD334444FA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91B013-B326-4BFD-9082-B59A0FAA1368}" type="pres">
      <dgm:prSet presAssocID="{6A1B4A6F-FAEF-42CF-97F4-ADD334444F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C35C6F5C-8080-4552-927E-6E7999C7E635}" type="pres">
      <dgm:prSet presAssocID="{6A1B4A6F-FAEF-42CF-97F4-ADD334444FAE}" presName="spaceRect" presStyleCnt="0"/>
      <dgm:spPr/>
    </dgm:pt>
    <dgm:pt modelId="{97A14BD0-188D-40EF-B797-72EE29A8BFD0}" type="pres">
      <dgm:prSet presAssocID="{6A1B4A6F-FAEF-42CF-97F4-ADD334444F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6522278-27B1-4FE2-BFF2-13E438749D9B}" type="presOf" srcId="{FFADF987-B667-4EFF-A088-726A4D493536}" destId="{1A0E502E-ED81-419B-9951-7565E2CFCE9E}" srcOrd="0" destOrd="0" presId="urn:microsoft.com/office/officeart/2018/5/layout/IconLeafLabelList"/>
    <dgm:cxn modelId="{0752637E-D9C0-4422-8AB5-85F7B9469FE4}" type="presOf" srcId="{D4F2BEED-C2A1-48F7-89D6-FC821BE69CE0}" destId="{989D51F1-AA19-499F-B520-9F37C3E38230}" srcOrd="0" destOrd="0" presId="urn:microsoft.com/office/officeart/2018/5/layout/IconLeafLabelList"/>
    <dgm:cxn modelId="{0D0835A4-1A80-41C3-B7CE-523FA358C900}" type="presOf" srcId="{6A1B4A6F-FAEF-42CF-97F4-ADD334444FAE}" destId="{97A14BD0-188D-40EF-B797-72EE29A8BFD0}" srcOrd="0" destOrd="0" presId="urn:microsoft.com/office/officeart/2018/5/layout/IconLeafLabelList"/>
    <dgm:cxn modelId="{C875F1A7-69FD-4ACC-9D02-AF1F0CDD8454}" srcId="{0A57A54A-641F-4976-82CA-188860CE7868}" destId="{FFADF987-B667-4EFF-A088-726A4D493536}" srcOrd="0" destOrd="0" parTransId="{9198B4BB-7BD8-4EB6-9E86-B096B7FD03B5}" sibTransId="{E5DF6996-7BAE-42DE-9685-32CD5E603746}"/>
    <dgm:cxn modelId="{297A13BE-F0F4-4229-B11A-D4E17F1AFD09}" type="presOf" srcId="{0A57A54A-641F-4976-82CA-188860CE7868}" destId="{C7B230E9-4B42-49FF-ACA4-3499185E1F4C}" srcOrd="0" destOrd="0" presId="urn:microsoft.com/office/officeart/2018/5/layout/IconLeafLabelList"/>
    <dgm:cxn modelId="{4BC760DA-6224-47C8-B559-C6D94A85959D}" srcId="{0A57A54A-641F-4976-82CA-188860CE7868}" destId="{D4F2BEED-C2A1-48F7-89D6-FC821BE69CE0}" srcOrd="1" destOrd="0" parTransId="{6AD6C6A1-61C7-467B-9B61-6F3CF9020CF4}" sibTransId="{4A4D7FC2-7B58-4BB6-9D59-E21B91488A72}"/>
    <dgm:cxn modelId="{109F8CEA-DC4D-4C34-96B2-8145413778D2}" srcId="{0A57A54A-641F-4976-82CA-188860CE7868}" destId="{6A1B4A6F-FAEF-42CF-97F4-ADD334444FAE}" srcOrd="2" destOrd="0" parTransId="{5FEB51F1-07A0-4E1F-ABA5-598823F76CAA}" sibTransId="{47D076E7-636B-467C-A68C-A0801C791FDE}"/>
    <dgm:cxn modelId="{E87AB865-7B4E-4167-A71E-428C4049D245}" type="presParOf" srcId="{C7B230E9-4B42-49FF-ACA4-3499185E1F4C}" destId="{14277F7A-8F8C-4433-AC54-637A1DA54C35}" srcOrd="0" destOrd="0" presId="urn:microsoft.com/office/officeart/2018/5/layout/IconLeafLabelList"/>
    <dgm:cxn modelId="{E6DFE5E5-A08A-4280-99C2-E535AE99EECE}" type="presParOf" srcId="{14277F7A-8F8C-4433-AC54-637A1DA54C35}" destId="{DFEAF76F-4FFA-4251-9B9B-CBDC8E7115BF}" srcOrd="0" destOrd="0" presId="urn:microsoft.com/office/officeart/2018/5/layout/IconLeafLabelList"/>
    <dgm:cxn modelId="{AF0F48A8-D38E-4323-9A22-A446FC9A1F7A}" type="presParOf" srcId="{14277F7A-8F8C-4433-AC54-637A1DA54C35}" destId="{7EF4A88E-2137-40AC-A60F-6F8239BDFB0B}" srcOrd="1" destOrd="0" presId="urn:microsoft.com/office/officeart/2018/5/layout/IconLeafLabelList"/>
    <dgm:cxn modelId="{B924A05A-F94B-478E-A750-26CCBB1A5664}" type="presParOf" srcId="{14277F7A-8F8C-4433-AC54-637A1DA54C35}" destId="{2692D7FD-77B9-4835-9440-DD96F928BAC2}" srcOrd="2" destOrd="0" presId="urn:microsoft.com/office/officeart/2018/5/layout/IconLeafLabelList"/>
    <dgm:cxn modelId="{FEBB1D7C-2B2E-45AE-BDAA-30BFC7941BA2}" type="presParOf" srcId="{14277F7A-8F8C-4433-AC54-637A1DA54C35}" destId="{1A0E502E-ED81-419B-9951-7565E2CFCE9E}" srcOrd="3" destOrd="0" presId="urn:microsoft.com/office/officeart/2018/5/layout/IconLeafLabelList"/>
    <dgm:cxn modelId="{0CDE2778-FB08-44ED-B320-3A86F03A23DC}" type="presParOf" srcId="{C7B230E9-4B42-49FF-ACA4-3499185E1F4C}" destId="{3F7C46D7-4480-4B94-A6B9-D74170D2BFE7}" srcOrd="1" destOrd="0" presId="urn:microsoft.com/office/officeart/2018/5/layout/IconLeafLabelList"/>
    <dgm:cxn modelId="{64474763-702F-4BDF-950C-B412E259217F}" type="presParOf" srcId="{C7B230E9-4B42-49FF-ACA4-3499185E1F4C}" destId="{03A4BD86-9809-4871-8502-71BABD3ED772}" srcOrd="2" destOrd="0" presId="urn:microsoft.com/office/officeart/2018/5/layout/IconLeafLabelList"/>
    <dgm:cxn modelId="{786D8F59-0741-49A8-B5C8-82C2FBD3971E}" type="presParOf" srcId="{03A4BD86-9809-4871-8502-71BABD3ED772}" destId="{620AC8F7-82E4-4451-9EB8-5D7E42787309}" srcOrd="0" destOrd="0" presId="urn:microsoft.com/office/officeart/2018/5/layout/IconLeafLabelList"/>
    <dgm:cxn modelId="{C3CB29EA-E653-4D80-8BFB-2101D4338BEC}" type="presParOf" srcId="{03A4BD86-9809-4871-8502-71BABD3ED772}" destId="{5480331A-7337-455E-87A1-3DAF068B085C}" srcOrd="1" destOrd="0" presId="urn:microsoft.com/office/officeart/2018/5/layout/IconLeafLabelList"/>
    <dgm:cxn modelId="{A35C5CDC-45D0-45A3-B54F-E1F99CC32CCC}" type="presParOf" srcId="{03A4BD86-9809-4871-8502-71BABD3ED772}" destId="{49371E9F-41FE-45F4-B750-5ABA414771CC}" srcOrd="2" destOrd="0" presId="urn:microsoft.com/office/officeart/2018/5/layout/IconLeafLabelList"/>
    <dgm:cxn modelId="{8660F87E-5DD7-4D62-A190-872C20495D30}" type="presParOf" srcId="{03A4BD86-9809-4871-8502-71BABD3ED772}" destId="{989D51F1-AA19-499F-B520-9F37C3E38230}" srcOrd="3" destOrd="0" presId="urn:microsoft.com/office/officeart/2018/5/layout/IconLeafLabelList"/>
    <dgm:cxn modelId="{0751707A-577A-4D31-843B-EA115D178FED}" type="presParOf" srcId="{C7B230E9-4B42-49FF-ACA4-3499185E1F4C}" destId="{C7B7A180-D9BF-478C-A345-87DA693B99D5}" srcOrd="3" destOrd="0" presId="urn:microsoft.com/office/officeart/2018/5/layout/IconLeafLabelList"/>
    <dgm:cxn modelId="{184BAE0A-B624-42C7-A91D-952944EB0DB4}" type="presParOf" srcId="{C7B230E9-4B42-49FF-ACA4-3499185E1F4C}" destId="{3F3C14B6-FEEF-45E5-BE91-E0D861500D4F}" srcOrd="4" destOrd="0" presId="urn:microsoft.com/office/officeart/2018/5/layout/IconLeafLabelList"/>
    <dgm:cxn modelId="{EA2223F3-C252-40EE-B095-567DC9CEF31F}" type="presParOf" srcId="{3F3C14B6-FEEF-45E5-BE91-E0D861500D4F}" destId="{DDCEBB90-AB9B-46E7-8A6D-9B55AD8419B4}" srcOrd="0" destOrd="0" presId="urn:microsoft.com/office/officeart/2018/5/layout/IconLeafLabelList"/>
    <dgm:cxn modelId="{9909884D-D610-4CEA-97B5-EF6706EED572}" type="presParOf" srcId="{3F3C14B6-FEEF-45E5-BE91-E0D861500D4F}" destId="{FF91B013-B326-4BFD-9082-B59A0FAA1368}" srcOrd="1" destOrd="0" presId="urn:microsoft.com/office/officeart/2018/5/layout/IconLeafLabelList"/>
    <dgm:cxn modelId="{2FFD35EF-9BA8-4146-B03F-EA5F1F0272D6}" type="presParOf" srcId="{3F3C14B6-FEEF-45E5-BE91-E0D861500D4F}" destId="{C35C6F5C-8080-4552-927E-6E7999C7E635}" srcOrd="2" destOrd="0" presId="urn:microsoft.com/office/officeart/2018/5/layout/IconLeafLabelList"/>
    <dgm:cxn modelId="{06AECFEC-7C52-48CE-90C4-7CFA6D0AFF88}" type="presParOf" srcId="{3F3C14B6-FEEF-45E5-BE91-E0D861500D4F}" destId="{97A14BD0-188D-40EF-B797-72EE29A8BFD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E6F052-C447-A942-AAC7-2BA92B0D973B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3780A12-7120-A54B-9A94-2FEB9EA13DF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ea typeface="+mn-lt"/>
              <a:cs typeface="+mn-lt"/>
            </a:rPr>
            <a:t>ACTIONs </a:t>
          </a:r>
          <a:br>
            <a:rPr lang="en-US" b="1">
              <a:ea typeface="+mn-lt"/>
              <a:cs typeface="+mn-lt"/>
            </a:rPr>
          </a:br>
          <a:r>
            <a:rPr lang="en-US">
              <a:ea typeface="+mn-lt"/>
              <a:cs typeface="+mn-lt"/>
            </a:rPr>
            <a:t>business interventions</a:t>
          </a:r>
          <a:endParaRPr lang="en-US" b="0"/>
        </a:p>
      </dgm:t>
    </dgm:pt>
    <dgm:pt modelId="{65D4A9A2-E7D9-AB46-B905-149E5D0748F0}" type="parTrans" cxnId="{3563B3D4-A59B-8640-B11E-B323831319E3}">
      <dgm:prSet/>
      <dgm:spPr/>
      <dgm:t>
        <a:bodyPr/>
        <a:lstStyle/>
        <a:p>
          <a:endParaRPr lang="en-US"/>
        </a:p>
      </dgm:t>
    </dgm:pt>
    <dgm:pt modelId="{456AC345-D37A-C94A-8E5C-E96650B2C589}" type="sibTrans" cxnId="{3563B3D4-A59B-8640-B11E-B323831319E3}">
      <dgm:prSet/>
      <dgm:spPr/>
      <dgm:t>
        <a:bodyPr/>
        <a:lstStyle/>
        <a:p>
          <a:endParaRPr lang="en-US"/>
        </a:p>
      </dgm:t>
    </dgm:pt>
    <dgm:pt modelId="{EC3B1DDF-131E-E44F-B905-2F5D561D665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latin typeface="Nunito Sans"/>
              <a:ea typeface="+mn-lt"/>
              <a:cs typeface="+mn-lt"/>
            </a:rPr>
            <a:t>KPI(s) </a:t>
          </a:r>
          <a:br>
            <a:rPr lang="en-US" b="1">
              <a:latin typeface="Nunito Sans"/>
              <a:ea typeface="+mn-lt"/>
              <a:cs typeface="+mn-lt"/>
            </a:rPr>
          </a:br>
          <a:r>
            <a:rPr lang="en-US" b="0">
              <a:latin typeface="Nunito Sans"/>
              <a:ea typeface="+mn-lt"/>
              <a:cs typeface="+mn-lt"/>
            </a:rPr>
            <a:t>outcome(s) you care about.</a:t>
          </a:r>
          <a:endParaRPr lang="en-US" b="0"/>
        </a:p>
      </dgm:t>
    </dgm:pt>
    <dgm:pt modelId="{0E8B5641-1A99-9C4F-AB18-DD4FACE6124D}" type="parTrans" cxnId="{FB84A3A6-5F09-D944-BB6D-501617394043}">
      <dgm:prSet/>
      <dgm:spPr/>
    </dgm:pt>
    <dgm:pt modelId="{E3462387-B6AC-B14B-BAC9-5CDFBAF1AA80}" type="sibTrans" cxnId="{FB84A3A6-5F09-D944-BB6D-501617394043}">
      <dgm:prSet/>
      <dgm:spPr/>
    </dgm:pt>
    <dgm:pt modelId="{5CD8D735-32AA-49D5-BBE1-489F235FBC9F}" type="pres">
      <dgm:prSet presAssocID="{F7E6F052-C447-A942-AAC7-2BA92B0D973B}" presName="root" presStyleCnt="0">
        <dgm:presLayoutVars>
          <dgm:dir/>
          <dgm:resizeHandles val="exact"/>
        </dgm:presLayoutVars>
      </dgm:prSet>
      <dgm:spPr/>
    </dgm:pt>
    <dgm:pt modelId="{6363F64A-C6B9-4D60-AD26-DBD88BB46A0F}" type="pres">
      <dgm:prSet presAssocID="{63780A12-7120-A54B-9A94-2FEB9EA13DF7}" presName="compNode" presStyleCnt="0"/>
      <dgm:spPr/>
    </dgm:pt>
    <dgm:pt modelId="{D12B590C-0A55-4483-975B-AE12D5C12954}" type="pres">
      <dgm:prSet presAssocID="{63780A12-7120-A54B-9A94-2FEB9EA13DF7}" presName="iconBgRect" presStyleLbl="bgShp" presStyleIdx="0" presStyleCnt="2"/>
      <dgm:spPr/>
    </dgm:pt>
    <dgm:pt modelId="{C16F9FDA-75FC-430B-AD34-3E58D289BD6A}" type="pres">
      <dgm:prSet presAssocID="{63780A12-7120-A54B-9A94-2FEB9EA13D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76220A-9656-402D-9CE7-69169590FE00}" type="pres">
      <dgm:prSet presAssocID="{63780A12-7120-A54B-9A94-2FEB9EA13DF7}" presName="spaceRect" presStyleCnt="0"/>
      <dgm:spPr/>
    </dgm:pt>
    <dgm:pt modelId="{B659C854-8AF0-490E-B622-CE19CD70D6E8}" type="pres">
      <dgm:prSet presAssocID="{63780A12-7120-A54B-9A94-2FEB9EA13DF7}" presName="textRect" presStyleLbl="revTx" presStyleIdx="0" presStyleCnt="2">
        <dgm:presLayoutVars>
          <dgm:chMax val="1"/>
          <dgm:chPref val="1"/>
        </dgm:presLayoutVars>
      </dgm:prSet>
      <dgm:spPr/>
    </dgm:pt>
    <dgm:pt modelId="{680C9367-C515-447C-BA71-E4A3CFDA3795}" type="pres">
      <dgm:prSet presAssocID="{456AC345-D37A-C94A-8E5C-E96650B2C589}" presName="sibTrans" presStyleCnt="0"/>
      <dgm:spPr/>
    </dgm:pt>
    <dgm:pt modelId="{6268DE51-E44F-4A8F-BC42-80172FE732FD}" type="pres">
      <dgm:prSet presAssocID="{EC3B1DDF-131E-E44F-B905-2F5D561D6650}" presName="compNode" presStyleCnt="0"/>
      <dgm:spPr/>
    </dgm:pt>
    <dgm:pt modelId="{E101446F-D077-478A-A678-36CD24A14E76}" type="pres">
      <dgm:prSet presAssocID="{EC3B1DDF-131E-E44F-B905-2F5D561D6650}" presName="iconBgRect" presStyleLbl="bgShp" presStyleIdx="1" presStyleCnt="2"/>
      <dgm:spPr/>
    </dgm:pt>
    <dgm:pt modelId="{92A3C5ED-3664-4315-8E4D-AEAB441C5818}" type="pres">
      <dgm:prSet presAssocID="{EC3B1DDF-131E-E44F-B905-2F5D561D66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82412D81-E7D2-46A8-8768-B9E7731E5617}" type="pres">
      <dgm:prSet presAssocID="{EC3B1DDF-131E-E44F-B905-2F5D561D6650}" presName="spaceRect" presStyleCnt="0"/>
      <dgm:spPr/>
    </dgm:pt>
    <dgm:pt modelId="{CF1839A4-A82E-421A-9872-33C806D69FD2}" type="pres">
      <dgm:prSet presAssocID="{EC3B1DDF-131E-E44F-B905-2F5D561D66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4663B28-88B4-6B40-8E6E-D3AFF48FC02C}" type="presOf" srcId="{63780A12-7120-A54B-9A94-2FEB9EA13DF7}" destId="{B659C854-8AF0-490E-B622-CE19CD70D6E8}" srcOrd="0" destOrd="0" presId="urn:microsoft.com/office/officeart/2018/5/layout/IconCircleLabelList"/>
    <dgm:cxn modelId="{EB8E8648-BD32-394A-8930-B0132BFC55D9}" type="presOf" srcId="{F7E6F052-C447-A942-AAC7-2BA92B0D973B}" destId="{5CD8D735-32AA-49D5-BBE1-489F235FBC9F}" srcOrd="0" destOrd="0" presId="urn:microsoft.com/office/officeart/2018/5/layout/IconCircleLabelList"/>
    <dgm:cxn modelId="{F98FE94B-A44A-3242-AAF4-3CB5AC490426}" type="presOf" srcId="{EC3B1DDF-131E-E44F-B905-2F5D561D6650}" destId="{CF1839A4-A82E-421A-9872-33C806D69FD2}" srcOrd="0" destOrd="0" presId="urn:microsoft.com/office/officeart/2018/5/layout/IconCircleLabelList"/>
    <dgm:cxn modelId="{FB84A3A6-5F09-D944-BB6D-501617394043}" srcId="{F7E6F052-C447-A942-AAC7-2BA92B0D973B}" destId="{EC3B1DDF-131E-E44F-B905-2F5D561D6650}" srcOrd="1" destOrd="0" parTransId="{0E8B5641-1A99-9C4F-AB18-DD4FACE6124D}" sibTransId="{E3462387-B6AC-B14B-BAC9-5CDFBAF1AA80}"/>
    <dgm:cxn modelId="{3563B3D4-A59B-8640-B11E-B323831319E3}" srcId="{F7E6F052-C447-A942-AAC7-2BA92B0D973B}" destId="{63780A12-7120-A54B-9A94-2FEB9EA13DF7}" srcOrd="0" destOrd="0" parTransId="{65D4A9A2-E7D9-AB46-B905-149E5D0748F0}" sibTransId="{456AC345-D37A-C94A-8E5C-E96650B2C589}"/>
    <dgm:cxn modelId="{5EE2B631-4B41-0442-B8D4-7FB0506E5E55}" type="presParOf" srcId="{5CD8D735-32AA-49D5-BBE1-489F235FBC9F}" destId="{6363F64A-C6B9-4D60-AD26-DBD88BB46A0F}" srcOrd="0" destOrd="0" presId="urn:microsoft.com/office/officeart/2018/5/layout/IconCircleLabelList"/>
    <dgm:cxn modelId="{E7F74A75-1D9F-F84B-AA4F-4DE06208AE1F}" type="presParOf" srcId="{6363F64A-C6B9-4D60-AD26-DBD88BB46A0F}" destId="{D12B590C-0A55-4483-975B-AE12D5C12954}" srcOrd="0" destOrd="0" presId="urn:microsoft.com/office/officeart/2018/5/layout/IconCircleLabelList"/>
    <dgm:cxn modelId="{C95591A1-9A78-6048-9EFB-8E4133EB63C9}" type="presParOf" srcId="{6363F64A-C6B9-4D60-AD26-DBD88BB46A0F}" destId="{C16F9FDA-75FC-430B-AD34-3E58D289BD6A}" srcOrd="1" destOrd="0" presId="urn:microsoft.com/office/officeart/2018/5/layout/IconCircleLabelList"/>
    <dgm:cxn modelId="{FE2356B8-789B-6146-A5E9-692395AB626E}" type="presParOf" srcId="{6363F64A-C6B9-4D60-AD26-DBD88BB46A0F}" destId="{5E76220A-9656-402D-9CE7-69169590FE00}" srcOrd="2" destOrd="0" presId="urn:microsoft.com/office/officeart/2018/5/layout/IconCircleLabelList"/>
    <dgm:cxn modelId="{99EA7CF2-93F1-6F4A-AC2C-68C42DDB32DC}" type="presParOf" srcId="{6363F64A-C6B9-4D60-AD26-DBD88BB46A0F}" destId="{B659C854-8AF0-490E-B622-CE19CD70D6E8}" srcOrd="3" destOrd="0" presId="urn:microsoft.com/office/officeart/2018/5/layout/IconCircleLabelList"/>
    <dgm:cxn modelId="{3BA7A994-149C-DC43-AEAD-8455F676EE48}" type="presParOf" srcId="{5CD8D735-32AA-49D5-BBE1-489F235FBC9F}" destId="{680C9367-C515-447C-BA71-E4A3CFDA3795}" srcOrd="1" destOrd="0" presId="urn:microsoft.com/office/officeart/2018/5/layout/IconCircleLabelList"/>
    <dgm:cxn modelId="{8ECD720F-F26E-0947-A2DE-22F089B9B96D}" type="presParOf" srcId="{5CD8D735-32AA-49D5-BBE1-489F235FBC9F}" destId="{6268DE51-E44F-4A8F-BC42-80172FE732FD}" srcOrd="2" destOrd="0" presId="urn:microsoft.com/office/officeart/2018/5/layout/IconCircleLabelList"/>
    <dgm:cxn modelId="{80EB74F3-A67A-CB4A-B5A2-206646A7076A}" type="presParOf" srcId="{6268DE51-E44F-4A8F-BC42-80172FE732FD}" destId="{E101446F-D077-478A-A678-36CD24A14E76}" srcOrd="0" destOrd="0" presId="urn:microsoft.com/office/officeart/2018/5/layout/IconCircleLabelList"/>
    <dgm:cxn modelId="{B069917F-E4FF-6149-9055-66FC02430F21}" type="presParOf" srcId="{6268DE51-E44F-4A8F-BC42-80172FE732FD}" destId="{92A3C5ED-3664-4315-8E4D-AEAB441C5818}" srcOrd="1" destOrd="0" presId="urn:microsoft.com/office/officeart/2018/5/layout/IconCircleLabelList"/>
    <dgm:cxn modelId="{08BC88B9-77F7-1342-84A8-50CD34D6D755}" type="presParOf" srcId="{6268DE51-E44F-4A8F-BC42-80172FE732FD}" destId="{82412D81-E7D2-46A8-8768-B9E7731E5617}" srcOrd="2" destOrd="0" presId="urn:microsoft.com/office/officeart/2018/5/layout/IconCircleLabelList"/>
    <dgm:cxn modelId="{C3EE4302-A07C-8F48-8DEC-0A62D9AB5831}" type="presParOf" srcId="{6268DE51-E44F-4A8F-BC42-80172FE732FD}" destId="{CF1839A4-A82E-421A-9872-33C806D69F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1F4744-0E80-9342-AEC5-5A4B36393453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BBDDC8-3FCF-9D49-88AC-FF407B606D8B}">
      <dgm:prSet phldrT="[Text]" custT="1"/>
      <dgm:spPr/>
      <dgm:t>
        <a:bodyPr/>
        <a:lstStyle/>
        <a:p>
          <a:r>
            <a:rPr lang="en-US" sz="1800" b="1" i="0"/>
            <a:t>"causal</a:t>
          </a:r>
          <a:r>
            <a:rPr lang="en-US" sz="1800" b="0" i="0"/>
            <a:t> inference helps us provide a better user experience for customers on the </a:t>
          </a:r>
          <a:r>
            <a:rPr lang="en-US" sz="1800" b="1" i="0"/>
            <a:t>Uber</a:t>
          </a:r>
          <a:r>
            <a:rPr lang="en-US" sz="1800" b="0" i="0"/>
            <a:t> platform"</a:t>
          </a:r>
          <a:endParaRPr lang="en-US" sz="1800"/>
        </a:p>
      </dgm:t>
    </dgm:pt>
    <dgm:pt modelId="{8E7D19BD-E493-1243-9009-A737D477C40F}" type="parTrans" cxnId="{4102A8BB-3D39-E64B-923B-509692E0DDB3}">
      <dgm:prSet/>
      <dgm:spPr/>
      <dgm:t>
        <a:bodyPr/>
        <a:lstStyle/>
        <a:p>
          <a:endParaRPr lang="en-US" sz="2000"/>
        </a:p>
      </dgm:t>
    </dgm:pt>
    <dgm:pt modelId="{81453963-83F1-6B43-A2B7-E78F60FDD13E}" type="sibTrans" cxnId="{4102A8BB-3D39-E64B-923B-509692E0DDB3}">
      <dgm:prSet/>
      <dgm:spPr/>
      <dgm:t>
        <a:bodyPr/>
        <a:lstStyle/>
        <a:p>
          <a:endParaRPr lang="en-US" sz="2000"/>
        </a:p>
      </dgm:t>
    </dgm:pt>
    <dgm:pt modelId="{50A8E827-9310-DE4C-8BB3-36E26BC6F9B5}">
      <dgm:prSet phldrT="[Text]" custT="1"/>
      <dgm:spPr/>
      <dgm:t>
        <a:bodyPr/>
        <a:lstStyle/>
        <a:p>
          <a:r>
            <a:rPr lang="en-US" sz="1800" b="0" i="0"/>
            <a:t>"we rely on </a:t>
          </a:r>
          <a:r>
            <a:rPr lang="en-US" sz="1800" b="1" i="0"/>
            <a:t>quasi-experiments and causal inference methods,</a:t>
          </a:r>
          <a:r>
            <a:rPr lang="en-US" sz="1800" b="0" i="0"/>
            <a:t> especially to measure new marketing and advertising ideas."</a:t>
          </a:r>
          <a:endParaRPr lang="en-US" sz="1800"/>
        </a:p>
      </dgm:t>
    </dgm:pt>
    <dgm:pt modelId="{E492ECDF-10B7-2247-99A5-D5B6EB400713}" type="parTrans" cxnId="{8FE61F5A-9212-8543-A791-72EAFFFAA84F}">
      <dgm:prSet/>
      <dgm:spPr/>
      <dgm:t>
        <a:bodyPr/>
        <a:lstStyle/>
        <a:p>
          <a:endParaRPr lang="en-US" sz="2000"/>
        </a:p>
      </dgm:t>
    </dgm:pt>
    <dgm:pt modelId="{5F84E547-D9F2-704A-8CC9-78F4CD432940}" type="sibTrans" cxnId="{8FE61F5A-9212-8543-A791-72EAFFFAA84F}">
      <dgm:prSet/>
      <dgm:spPr/>
      <dgm:t>
        <a:bodyPr/>
        <a:lstStyle/>
        <a:p>
          <a:endParaRPr lang="en-US" sz="2000"/>
        </a:p>
      </dgm:t>
    </dgm:pt>
    <dgm:pt modelId="{A007598C-DEC9-1847-91C7-4D3E96457EBB}">
      <dgm:prSet phldrT="[Text]" custT="1"/>
      <dgm:spPr/>
      <dgm:t>
        <a:bodyPr/>
        <a:lstStyle/>
        <a:p>
          <a:r>
            <a:rPr lang="en-US" sz="1800"/>
            <a:t>"we analyze marketing campaigns and the impact of app preloads using a fourth type of </a:t>
          </a:r>
          <a:r>
            <a:rPr lang="en-US" sz="1800" b="1"/>
            <a:t>observational study format</a:t>
          </a:r>
          <a:r>
            <a:rPr lang="en-US" sz="1800"/>
            <a:t>."</a:t>
          </a:r>
        </a:p>
      </dgm:t>
    </dgm:pt>
    <dgm:pt modelId="{A61DBC19-9447-0943-86D1-9E95568E2EE4}" type="parTrans" cxnId="{28501DDA-96E4-0448-A053-3D3EF3C6A0E7}">
      <dgm:prSet/>
      <dgm:spPr/>
      <dgm:t>
        <a:bodyPr/>
        <a:lstStyle/>
        <a:p>
          <a:endParaRPr lang="en-US" sz="2000"/>
        </a:p>
      </dgm:t>
    </dgm:pt>
    <dgm:pt modelId="{8EFD2C07-235D-2F46-94E0-0EE3DC75DE91}" type="sibTrans" cxnId="{28501DDA-96E4-0448-A053-3D3EF3C6A0E7}">
      <dgm:prSet/>
      <dgm:spPr/>
      <dgm:t>
        <a:bodyPr/>
        <a:lstStyle/>
        <a:p>
          <a:endParaRPr lang="en-US" sz="2000"/>
        </a:p>
      </dgm:t>
    </dgm:pt>
    <dgm:pt modelId="{E4E84BD1-9B87-2546-90E9-2D38898A8D8E}">
      <dgm:prSet phldrT="[Text]" custT="1"/>
      <dgm:spPr/>
      <dgm:t>
        <a:bodyPr/>
        <a:lstStyle/>
        <a:p>
          <a:r>
            <a:rPr lang="en-US" sz="1800" b="0" i="0"/>
            <a:t>"figuring out whether booking an attraction ticket increases long term user engagement"</a:t>
          </a:r>
          <a:endParaRPr lang="en-US" sz="1800"/>
        </a:p>
      </dgm:t>
    </dgm:pt>
    <dgm:pt modelId="{DD6144EF-F5D7-5A48-B8B4-CEA3E8E2A1CF}" type="parTrans" cxnId="{A9EE91D0-2841-E844-B30D-071E5084379B}">
      <dgm:prSet/>
      <dgm:spPr/>
      <dgm:t>
        <a:bodyPr/>
        <a:lstStyle/>
        <a:p>
          <a:endParaRPr lang="en-US" sz="2000"/>
        </a:p>
      </dgm:t>
    </dgm:pt>
    <dgm:pt modelId="{95DCD822-35F3-5B44-BBFF-F3B28194D456}" type="sibTrans" cxnId="{A9EE91D0-2841-E844-B30D-071E5084379B}">
      <dgm:prSet/>
      <dgm:spPr/>
      <dgm:t>
        <a:bodyPr/>
        <a:lstStyle/>
        <a:p>
          <a:endParaRPr lang="en-US" sz="2000"/>
        </a:p>
      </dgm:t>
    </dgm:pt>
    <dgm:pt modelId="{DC750EDD-3DEE-B04C-BC60-85EBCF30E451}">
      <dgm:prSet phldrT="[Text]" custT="1"/>
      <dgm:spPr/>
      <dgm:t>
        <a:bodyPr/>
        <a:lstStyle/>
        <a:p>
          <a:pPr rtl="0"/>
          <a:r>
            <a:rPr lang="en-US" sz="1800"/>
            <a:t>"</a:t>
          </a:r>
          <a:r>
            <a:rPr lang="en-US" sz="1800" b="0" i="0"/>
            <a:t>Leveraging a market-level approach to measure landing page effectiveness on Airbnb" (Difference in difference)</a:t>
          </a:r>
          <a:endParaRPr lang="en-US" sz="1800"/>
        </a:p>
      </dgm:t>
    </dgm:pt>
    <dgm:pt modelId="{B29D18E5-0AA6-3141-947B-E8D939CCA394}" type="parTrans" cxnId="{65EFE442-728B-1D4B-8F62-636632A5567A}">
      <dgm:prSet/>
      <dgm:spPr/>
      <dgm:t>
        <a:bodyPr/>
        <a:lstStyle/>
        <a:p>
          <a:endParaRPr lang="en-US" sz="2000"/>
        </a:p>
      </dgm:t>
    </dgm:pt>
    <dgm:pt modelId="{DE224D65-5E7E-2E43-A87F-443B79D50BE9}" type="sibTrans" cxnId="{65EFE442-728B-1D4B-8F62-636632A5567A}">
      <dgm:prSet/>
      <dgm:spPr/>
      <dgm:t>
        <a:bodyPr/>
        <a:lstStyle/>
        <a:p>
          <a:endParaRPr lang="en-US" sz="2000"/>
        </a:p>
      </dgm:t>
    </dgm:pt>
    <dgm:pt modelId="{A607DE4E-3D94-8E4F-81F6-DABBAEC5A2FA}" type="pres">
      <dgm:prSet presAssocID="{B31F4744-0E80-9342-AEC5-5A4B36393453}" presName="Name0" presStyleCnt="0">
        <dgm:presLayoutVars>
          <dgm:dir/>
          <dgm:resizeHandles val="exact"/>
        </dgm:presLayoutVars>
      </dgm:prSet>
      <dgm:spPr/>
    </dgm:pt>
    <dgm:pt modelId="{B628D7DB-240C-4049-B5DE-3578CC426506}" type="pres">
      <dgm:prSet presAssocID="{AFBBDDC8-3FCF-9D49-88AC-FF407B606D8B}" presName="compNode" presStyleCnt="0"/>
      <dgm:spPr/>
    </dgm:pt>
    <dgm:pt modelId="{0471291D-72C4-8642-9F0C-C212D7E127FA}" type="pres">
      <dgm:prSet presAssocID="{AFBBDDC8-3FCF-9D49-88AC-FF407B606D8B}" presName="pictRect" presStyleLbl="node1" presStyleIdx="0" presStyleCnt="5" custScaleX="100086"/>
      <dgm:spPr>
        <a:blipFill dpi="0" rotWithShape="1">
          <a:blip xmlns:r="http://schemas.openxmlformats.org/officeDocument/2006/relationships" r:embed="rId1"/>
          <a:srcRect/>
          <a:stretch>
            <a:fillRect l="877" t="25025" r="877" b="25025"/>
          </a:stretch>
        </a:blipFill>
      </dgm:spPr>
    </dgm:pt>
    <dgm:pt modelId="{0B82BD69-1C8F-7D40-A5AD-9FF53D285CC8}" type="pres">
      <dgm:prSet presAssocID="{AFBBDDC8-3FCF-9D49-88AC-FF407B606D8B}" presName="textRect" presStyleLbl="revTx" presStyleIdx="0" presStyleCnt="5">
        <dgm:presLayoutVars>
          <dgm:bulletEnabled val="1"/>
        </dgm:presLayoutVars>
      </dgm:prSet>
      <dgm:spPr/>
    </dgm:pt>
    <dgm:pt modelId="{E0ED231D-8A57-3F47-B041-F0DD4F2756CE}" type="pres">
      <dgm:prSet presAssocID="{81453963-83F1-6B43-A2B7-E78F60FDD13E}" presName="sibTrans" presStyleLbl="sibTrans2D1" presStyleIdx="0" presStyleCnt="0"/>
      <dgm:spPr/>
    </dgm:pt>
    <dgm:pt modelId="{4C63CC42-3C67-4F44-8922-46618ABB074E}" type="pres">
      <dgm:prSet presAssocID="{50A8E827-9310-DE4C-8BB3-36E26BC6F9B5}" presName="compNode" presStyleCnt="0"/>
      <dgm:spPr/>
    </dgm:pt>
    <dgm:pt modelId="{29FB36EE-EACF-C94B-9DC4-A97BAFA2ED46}" type="pres">
      <dgm:prSet presAssocID="{50A8E827-9310-DE4C-8BB3-36E26BC6F9B5}" presName="pictRect" presStyleLbl="node1" presStyleIdx="1" presStyleCnt="5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90018B1F-14AF-E347-9BCA-7AC7F0BF8FDD}" type="pres">
      <dgm:prSet presAssocID="{50A8E827-9310-DE4C-8BB3-36E26BC6F9B5}" presName="textRect" presStyleLbl="revTx" presStyleIdx="1" presStyleCnt="5" custScaleX="118871">
        <dgm:presLayoutVars>
          <dgm:bulletEnabled val="1"/>
        </dgm:presLayoutVars>
      </dgm:prSet>
      <dgm:spPr/>
    </dgm:pt>
    <dgm:pt modelId="{53956E6B-E8D8-7D40-B619-5E609BBF3B3B}" type="pres">
      <dgm:prSet presAssocID="{5F84E547-D9F2-704A-8CC9-78F4CD432940}" presName="sibTrans" presStyleLbl="sibTrans2D1" presStyleIdx="0" presStyleCnt="0"/>
      <dgm:spPr/>
    </dgm:pt>
    <dgm:pt modelId="{CEC35279-F442-0947-8944-4EF711F1F941}" type="pres">
      <dgm:prSet presAssocID="{A007598C-DEC9-1847-91C7-4D3E96457EBB}" presName="compNode" presStyleCnt="0"/>
      <dgm:spPr/>
    </dgm:pt>
    <dgm:pt modelId="{F6F6C1E3-FE8B-BA4E-BAD9-C2E2609D9CF6}" type="pres">
      <dgm:prSet presAssocID="{A007598C-DEC9-1847-91C7-4D3E96457EBB}" presName="pictRect" presStyleLbl="node1" presStyleIdx="2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C92EA801-5DC1-7B41-B92C-B527E074FFA0}" type="pres">
      <dgm:prSet presAssocID="{A007598C-DEC9-1847-91C7-4D3E96457EBB}" presName="textRect" presStyleLbl="revTx" presStyleIdx="2" presStyleCnt="5">
        <dgm:presLayoutVars>
          <dgm:bulletEnabled val="1"/>
        </dgm:presLayoutVars>
      </dgm:prSet>
      <dgm:spPr/>
    </dgm:pt>
    <dgm:pt modelId="{C3C1FE62-DD96-EF4E-AB5D-721390E70BA7}" type="pres">
      <dgm:prSet presAssocID="{8EFD2C07-235D-2F46-94E0-0EE3DC75DE91}" presName="sibTrans" presStyleLbl="sibTrans2D1" presStyleIdx="0" presStyleCnt="0"/>
      <dgm:spPr/>
    </dgm:pt>
    <dgm:pt modelId="{0CFBC2C7-23B1-0745-8426-7633857690CC}" type="pres">
      <dgm:prSet presAssocID="{E4E84BD1-9B87-2546-90E9-2D38898A8D8E}" presName="compNode" presStyleCnt="0"/>
      <dgm:spPr/>
    </dgm:pt>
    <dgm:pt modelId="{659196BC-DC5D-E440-B861-0AB353E32591}" type="pres">
      <dgm:prSet presAssocID="{E4E84BD1-9B87-2546-90E9-2D38898A8D8E}" presName="pictRect" presStyleLbl="node1" presStyleIdx="3" presStyleCnt="5"/>
      <dgm:spPr>
        <a:blipFill rotWithShape="1">
          <a:blip xmlns:r="http://schemas.openxmlformats.org/officeDocument/2006/relationships"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 t="-23000" b="-23000"/>
          </a:stretch>
        </a:blipFill>
      </dgm:spPr>
    </dgm:pt>
    <dgm:pt modelId="{4E490E72-BB7D-064C-AE71-EC1A60820B58}" type="pres">
      <dgm:prSet presAssocID="{E4E84BD1-9B87-2546-90E9-2D38898A8D8E}" presName="textRect" presStyleLbl="revTx" presStyleIdx="3" presStyleCnt="5">
        <dgm:presLayoutVars>
          <dgm:bulletEnabled val="1"/>
        </dgm:presLayoutVars>
      </dgm:prSet>
      <dgm:spPr/>
    </dgm:pt>
    <dgm:pt modelId="{2936EB80-1DAF-424E-85A3-F934F29004DD}" type="pres">
      <dgm:prSet presAssocID="{95DCD822-35F3-5B44-BBFF-F3B28194D456}" presName="sibTrans" presStyleLbl="sibTrans2D1" presStyleIdx="0" presStyleCnt="0"/>
      <dgm:spPr/>
    </dgm:pt>
    <dgm:pt modelId="{1AEEF6BC-5BEE-B947-9041-2FFF9E3E7E4B}" type="pres">
      <dgm:prSet presAssocID="{DC750EDD-3DEE-B04C-BC60-85EBCF30E451}" presName="compNode" presStyleCnt="0"/>
      <dgm:spPr/>
    </dgm:pt>
    <dgm:pt modelId="{66B2C46A-CAC3-D745-AC1B-4AB973857FB9}" type="pres">
      <dgm:prSet presAssocID="{DC750EDD-3DEE-B04C-BC60-85EBCF30E451}" presName="pictRect" presStyleLbl="node1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l="15585" t="-7085" r="15585" b="-7085"/>
          </a:stretch>
        </a:blipFill>
      </dgm:spPr>
    </dgm:pt>
    <dgm:pt modelId="{1384CE72-6954-034E-B602-8E0B6AF8C304}" type="pres">
      <dgm:prSet presAssocID="{DC750EDD-3DEE-B04C-BC60-85EBCF30E451}" presName="textRect" presStyleLbl="revTx" presStyleIdx="4" presStyleCnt="5">
        <dgm:presLayoutVars>
          <dgm:bulletEnabled val="1"/>
        </dgm:presLayoutVars>
      </dgm:prSet>
      <dgm:spPr/>
    </dgm:pt>
  </dgm:ptLst>
  <dgm:cxnLst>
    <dgm:cxn modelId="{6FA4111C-D887-0945-9151-70E39CC311E8}" type="presOf" srcId="{AFBBDDC8-3FCF-9D49-88AC-FF407B606D8B}" destId="{0B82BD69-1C8F-7D40-A5AD-9FF53D285CC8}" srcOrd="0" destOrd="0" presId="urn:microsoft.com/office/officeart/2005/8/layout/pList1"/>
    <dgm:cxn modelId="{65EFE442-728B-1D4B-8F62-636632A5567A}" srcId="{B31F4744-0E80-9342-AEC5-5A4B36393453}" destId="{DC750EDD-3DEE-B04C-BC60-85EBCF30E451}" srcOrd="4" destOrd="0" parTransId="{B29D18E5-0AA6-3141-947B-E8D939CCA394}" sibTransId="{DE224D65-5E7E-2E43-A87F-443B79D50BE9}"/>
    <dgm:cxn modelId="{8D7E0B43-718F-F948-801D-8BF88463EF85}" type="presOf" srcId="{50A8E827-9310-DE4C-8BB3-36E26BC6F9B5}" destId="{90018B1F-14AF-E347-9BCA-7AC7F0BF8FDD}" srcOrd="0" destOrd="0" presId="urn:microsoft.com/office/officeart/2005/8/layout/pList1"/>
    <dgm:cxn modelId="{0AE1AD4E-022E-144B-A0A7-3A172AD74734}" type="presOf" srcId="{81453963-83F1-6B43-A2B7-E78F60FDD13E}" destId="{E0ED231D-8A57-3F47-B041-F0DD4F2756CE}" srcOrd="0" destOrd="0" presId="urn:microsoft.com/office/officeart/2005/8/layout/pList1"/>
    <dgm:cxn modelId="{8FE61F5A-9212-8543-A791-72EAFFFAA84F}" srcId="{B31F4744-0E80-9342-AEC5-5A4B36393453}" destId="{50A8E827-9310-DE4C-8BB3-36E26BC6F9B5}" srcOrd="1" destOrd="0" parTransId="{E492ECDF-10B7-2247-99A5-D5B6EB400713}" sibTransId="{5F84E547-D9F2-704A-8CC9-78F4CD432940}"/>
    <dgm:cxn modelId="{4A838C60-D6A9-8D4D-946D-A3D1C39F9210}" type="presOf" srcId="{A007598C-DEC9-1847-91C7-4D3E96457EBB}" destId="{C92EA801-5DC1-7B41-B92C-B527E074FFA0}" srcOrd="0" destOrd="0" presId="urn:microsoft.com/office/officeart/2005/8/layout/pList1"/>
    <dgm:cxn modelId="{4032468A-59C3-9F46-A800-156828E06592}" type="presOf" srcId="{95DCD822-35F3-5B44-BBFF-F3B28194D456}" destId="{2936EB80-1DAF-424E-85A3-F934F29004DD}" srcOrd="0" destOrd="0" presId="urn:microsoft.com/office/officeart/2005/8/layout/pList1"/>
    <dgm:cxn modelId="{4102A8BB-3D39-E64B-923B-509692E0DDB3}" srcId="{B31F4744-0E80-9342-AEC5-5A4B36393453}" destId="{AFBBDDC8-3FCF-9D49-88AC-FF407B606D8B}" srcOrd="0" destOrd="0" parTransId="{8E7D19BD-E493-1243-9009-A737D477C40F}" sibTransId="{81453963-83F1-6B43-A2B7-E78F60FDD13E}"/>
    <dgm:cxn modelId="{EC1E02C0-5561-1847-B44D-165AA2F231E5}" type="presOf" srcId="{DC750EDD-3DEE-B04C-BC60-85EBCF30E451}" destId="{1384CE72-6954-034E-B602-8E0B6AF8C304}" srcOrd="0" destOrd="0" presId="urn:microsoft.com/office/officeart/2005/8/layout/pList1"/>
    <dgm:cxn modelId="{25BCABCE-F5A6-9442-978A-5066CE74F44C}" type="presOf" srcId="{5F84E547-D9F2-704A-8CC9-78F4CD432940}" destId="{53956E6B-E8D8-7D40-B619-5E609BBF3B3B}" srcOrd="0" destOrd="0" presId="urn:microsoft.com/office/officeart/2005/8/layout/pList1"/>
    <dgm:cxn modelId="{A9EE91D0-2841-E844-B30D-071E5084379B}" srcId="{B31F4744-0E80-9342-AEC5-5A4B36393453}" destId="{E4E84BD1-9B87-2546-90E9-2D38898A8D8E}" srcOrd="3" destOrd="0" parTransId="{DD6144EF-F5D7-5A48-B8B4-CEA3E8E2A1CF}" sibTransId="{95DCD822-35F3-5B44-BBFF-F3B28194D456}"/>
    <dgm:cxn modelId="{28501DDA-96E4-0448-A053-3D3EF3C6A0E7}" srcId="{B31F4744-0E80-9342-AEC5-5A4B36393453}" destId="{A007598C-DEC9-1847-91C7-4D3E96457EBB}" srcOrd="2" destOrd="0" parTransId="{A61DBC19-9447-0943-86D1-9E95568E2EE4}" sibTransId="{8EFD2C07-235D-2F46-94E0-0EE3DC75DE91}"/>
    <dgm:cxn modelId="{14B79BDE-2855-F045-8DDE-B889394C39DF}" type="presOf" srcId="{B31F4744-0E80-9342-AEC5-5A4B36393453}" destId="{A607DE4E-3D94-8E4F-81F6-DABBAEC5A2FA}" srcOrd="0" destOrd="0" presId="urn:microsoft.com/office/officeart/2005/8/layout/pList1"/>
    <dgm:cxn modelId="{0062F8F6-DCA5-6F4F-A7A3-354819128DB2}" type="presOf" srcId="{8EFD2C07-235D-2F46-94E0-0EE3DC75DE91}" destId="{C3C1FE62-DD96-EF4E-AB5D-721390E70BA7}" srcOrd="0" destOrd="0" presId="urn:microsoft.com/office/officeart/2005/8/layout/pList1"/>
    <dgm:cxn modelId="{455820F7-44F2-1049-8558-3F7E69AFE600}" type="presOf" srcId="{E4E84BD1-9B87-2546-90E9-2D38898A8D8E}" destId="{4E490E72-BB7D-064C-AE71-EC1A60820B58}" srcOrd="0" destOrd="0" presId="urn:microsoft.com/office/officeart/2005/8/layout/pList1"/>
    <dgm:cxn modelId="{372209B3-685E-BA47-9DAB-1F2822318528}" type="presParOf" srcId="{A607DE4E-3D94-8E4F-81F6-DABBAEC5A2FA}" destId="{B628D7DB-240C-4049-B5DE-3578CC426506}" srcOrd="0" destOrd="0" presId="urn:microsoft.com/office/officeart/2005/8/layout/pList1"/>
    <dgm:cxn modelId="{8C2E911D-EC38-174E-BEC2-67EB6FE83EDE}" type="presParOf" srcId="{B628D7DB-240C-4049-B5DE-3578CC426506}" destId="{0471291D-72C4-8642-9F0C-C212D7E127FA}" srcOrd="0" destOrd="0" presId="urn:microsoft.com/office/officeart/2005/8/layout/pList1"/>
    <dgm:cxn modelId="{0B95E8D4-27FD-3242-B926-E4652B6B080E}" type="presParOf" srcId="{B628D7DB-240C-4049-B5DE-3578CC426506}" destId="{0B82BD69-1C8F-7D40-A5AD-9FF53D285CC8}" srcOrd="1" destOrd="0" presId="urn:microsoft.com/office/officeart/2005/8/layout/pList1"/>
    <dgm:cxn modelId="{B4F2B7AB-861E-524F-840E-390A33BC6FD7}" type="presParOf" srcId="{A607DE4E-3D94-8E4F-81F6-DABBAEC5A2FA}" destId="{E0ED231D-8A57-3F47-B041-F0DD4F2756CE}" srcOrd="1" destOrd="0" presId="urn:microsoft.com/office/officeart/2005/8/layout/pList1"/>
    <dgm:cxn modelId="{1F680080-B272-B541-8F25-25D8E4ADF7C5}" type="presParOf" srcId="{A607DE4E-3D94-8E4F-81F6-DABBAEC5A2FA}" destId="{4C63CC42-3C67-4F44-8922-46618ABB074E}" srcOrd="2" destOrd="0" presId="urn:microsoft.com/office/officeart/2005/8/layout/pList1"/>
    <dgm:cxn modelId="{1415A18B-9A2D-7E47-A5D8-0329DD59BEA5}" type="presParOf" srcId="{4C63CC42-3C67-4F44-8922-46618ABB074E}" destId="{29FB36EE-EACF-C94B-9DC4-A97BAFA2ED46}" srcOrd="0" destOrd="0" presId="urn:microsoft.com/office/officeart/2005/8/layout/pList1"/>
    <dgm:cxn modelId="{C6F7C2DC-00E6-4343-BD85-5431E825BBE6}" type="presParOf" srcId="{4C63CC42-3C67-4F44-8922-46618ABB074E}" destId="{90018B1F-14AF-E347-9BCA-7AC7F0BF8FDD}" srcOrd="1" destOrd="0" presId="urn:microsoft.com/office/officeart/2005/8/layout/pList1"/>
    <dgm:cxn modelId="{96B85C28-BB3F-2E40-9525-C795C2635294}" type="presParOf" srcId="{A607DE4E-3D94-8E4F-81F6-DABBAEC5A2FA}" destId="{53956E6B-E8D8-7D40-B619-5E609BBF3B3B}" srcOrd="3" destOrd="0" presId="urn:microsoft.com/office/officeart/2005/8/layout/pList1"/>
    <dgm:cxn modelId="{1E7B9D27-FED1-6C43-8CCA-89BCA3B84DC9}" type="presParOf" srcId="{A607DE4E-3D94-8E4F-81F6-DABBAEC5A2FA}" destId="{CEC35279-F442-0947-8944-4EF711F1F941}" srcOrd="4" destOrd="0" presId="urn:microsoft.com/office/officeart/2005/8/layout/pList1"/>
    <dgm:cxn modelId="{9CCFD937-CF17-2B4B-9C81-2A1C58E7C93F}" type="presParOf" srcId="{CEC35279-F442-0947-8944-4EF711F1F941}" destId="{F6F6C1E3-FE8B-BA4E-BAD9-C2E2609D9CF6}" srcOrd="0" destOrd="0" presId="urn:microsoft.com/office/officeart/2005/8/layout/pList1"/>
    <dgm:cxn modelId="{61A318D1-6129-E541-ADF5-71851FDC8171}" type="presParOf" srcId="{CEC35279-F442-0947-8944-4EF711F1F941}" destId="{C92EA801-5DC1-7B41-B92C-B527E074FFA0}" srcOrd="1" destOrd="0" presId="urn:microsoft.com/office/officeart/2005/8/layout/pList1"/>
    <dgm:cxn modelId="{9DEB7DD8-0988-1644-899A-C9E033649E44}" type="presParOf" srcId="{A607DE4E-3D94-8E4F-81F6-DABBAEC5A2FA}" destId="{C3C1FE62-DD96-EF4E-AB5D-721390E70BA7}" srcOrd="5" destOrd="0" presId="urn:microsoft.com/office/officeart/2005/8/layout/pList1"/>
    <dgm:cxn modelId="{3BD57EA6-9DD0-E549-8731-6AE239D671A9}" type="presParOf" srcId="{A607DE4E-3D94-8E4F-81F6-DABBAEC5A2FA}" destId="{0CFBC2C7-23B1-0745-8426-7633857690CC}" srcOrd="6" destOrd="0" presId="urn:microsoft.com/office/officeart/2005/8/layout/pList1"/>
    <dgm:cxn modelId="{EAC4E7B6-DDF7-7544-B773-3BC583413D41}" type="presParOf" srcId="{0CFBC2C7-23B1-0745-8426-7633857690CC}" destId="{659196BC-DC5D-E440-B861-0AB353E32591}" srcOrd="0" destOrd="0" presId="urn:microsoft.com/office/officeart/2005/8/layout/pList1"/>
    <dgm:cxn modelId="{C1A4C9F1-550B-2642-ADDE-813E1E19CAD7}" type="presParOf" srcId="{0CFBC2C7-23B1-0745-8426-7633857690CC}" destId="{4E490E72-BB7D-064C-AE71-EC1A60820B58}" srcOrd="1" destOrd="0" presId="urn:microsoft.com/office/officeart/2005/8/layout/pList1"/>
    <dgm:cxn modelId="{739ED807-185F-7C46-9572-1720F22BD42F}" type="presParOf" srcId="{A607DE4E-3D94-8E4F-81F6-DABBAEC5A2FA}" destId="{2936EB80-1DAF-424E-85A3-F934F29004DD}" srcOrd="7" destOrd="0" presId="urn:microsoft.com/office/officeart/2005/8/layout/pList1"/>
    <dgm:cxn modelId="{2542F63A-EEC6-1044-9C8A-F2AA45D41F4F}" type="presParOf" srcId="{A607DE4E-3D94-8E4F-81F6-DABBAEC5A2FA}" destId="{1AEEF6BC-5BEE-B947-9041-2FFF9E3E7E4B}" srcOrd="8" destOrd="0" presId="urn:microsoft.com/office/officeart/2005/8/layout/pList1"/>
    <dgm:cxn modelId="{F647D3B6-DEE7-FE4A-85FE-54E074C6379C}" type="presParOf" srcId="{1AEEF6BC-5BEE-B947-9041-2FFF9E3E7E4B}" destId="{66B2C46A-CAC3-D745-AC1B-4AB973857FB9}" srcOrd="0" destOrd="0" presId="urn:microsoft.com/office/officeart/2005/8/layout/pList1"/>
    <dgm:cxn modelId="{724C5D66-D0A7-354F-B21B-AB50B57EB2A5}" type="presParOf" srcId="{1AEEF6BC-5BEE-B947-9041-2FFF9E3E7E4B}" destId="{1384CE72-6954-034E-B602-8E0B6AF8C30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B86B1B-B2BF-0245-95F3-42005662DF94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8F9A80-D6B9-7E46-A69B-01C4C68381A8}">
      <dgm:prSet phldrT="[Text]"/>
      <dgm:spPr/>
      <dgm:t>
        <a:bodyPr/>
        <a:lstStyle/>
        <a:p>
          <a:r>
            <a:rPr lang="en-IL" b="1" dirty="0"/>
            <a:t>Direceted Acyclic Causal Graph (DACG) – </a:t>
          </a:r>
          <a:r>
            <a:rPr lang="en-IL" dirty="0"/>
            <a:t>truth about what causes what</a:t>
          </a:r>
          <a:endParaRPr lang="en-US" dirty="0"/>
        </a:p>
      </dgm:t>
    </dgm:pt>
    <dgm:pt modelId="{18C4096B-F148-A848-95D8-5E699A8EC75B}" type="parTrans" cxnId="{B41FC9CE-B980-0E43-9706-503519C85814}">
      <dgm:prSet/>
      <dgm:spPr/>
      <dgm:t>
        <a:bodyPr/>
        <a:lstStyle/>
        <a:p>
          <a:endParaRPr lang="en-US"/>
        </a:p>
      </dgm:t>
    </dgm:pt>
    <dgm:pt modelId="{2CFCB50E-72B7-9F40-9985-107A56A6AD00}" type="sibTrans" cxnId="{B41FC9CE-B980-0E43-9706-503519C8581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FA5CD6C-FB41-AA4B-88F2-AD86CB79841A}">
          <dgm:prSet/>
          <dgm:spPr/>
          <dgm:t>
            <a:bodyPr/>
            <a:lstStyle/>
            <a:p>
              <a:pPr rtl="0"/>
              <a:r>
                <a:rPr lang="en-IL" b="1" dirty="0"/>
                <a:t>Causal Discovery</a:t>
              </a:r>
              <a:br>
                <a:rPr lang="en-IL" b="1" dirty="0"/>
              </a:br>
              <a:r>
                <a:rPr lang="en-IL" dirty="0"/>
                <a:t> Find the causal dependce given a dataset (otherwise you need an expert)</a:t>
              </a:r>
              <a14:m>
                <m:oMath xmlns:m="http://schemas.openxmlformats.org/officeDocument/2006/math">
                  <m:r>
                    <a:rPr lang="en-US" b="0" i="0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br>
                <a:rPr lang="en-US" b="0" i="0" dirty="0">
                  <a:latin typeface="Cambria Math" panose="02040503050406030204" pitchFamily="18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m:oMathPara>
              </a14:m>
              <a:endParaRPr lang="en-IL" dirty="0"/>
            </a:p>
          </dgm:t>
        </dgm:pt>
      </mc:Choice>
      <mc:Fallback>
        <dgm:pt modelId="{FFA5CD6C-FB41-AA4B-88F2-AD86CB79841A}">
          <dgm:prSet/>
          <dgm:spPr/>
          <dgm:t>
            <a:bodyPr/>
            <a:lstStyle/>
            <a:p>
              <a:pPr rtl="0"/>
              <a:r>
                <a:rPr lang="en-IL" b="1" dirty="0"/>
                <a:t>Causal Discovery</a:t>
              </a:r>
              <a:br>
                <a:rPr lang="en-IL" b="1" dirty="0"/>
              </a:br>
              <a:r>
                <a:rPr lang="en-IL" dirty="0"/>
                <a:t> Find the causal dependce given a dataset (otherwise you need an expert)</a:t>
              </a:r>
              <a:r>
                <a:rPr lang="en-US" b="0" i="0">
                  <a:latin typeface="Cambria Math" panose="02040503050406030204" pitchFamily="18" charset="0"/>
                </a:rPr>
                <a:t> </a:t>
              </a:r>
              <a:br>
                <a:rPr lang="en-US" b="0" i="0" dirty="0">
                  <a:latin typeface="Cambria Math" panose="02040503050406030204" pitchFamily="18" charset="0"/>
                </a:rPr>
              </a:br>
              <a:r>
                <a:rPr lang="en-US" b="0" i="0">
                  <a:latin typeface="Cambria Math" panose="02040503050406030204" pitchFamily="18" charset="0"/>
                </a:rPr>
                <a:t>𝑇→𝑌</a:t>
              </a:r>
              <a:endParaRPr lang="en-IL" dirty="0"/>
            </a:p>
          </dgm:t>
        </dgm:pt>
      </mc:Fallback>
    </mc:AlternateContent>
    <dgm:pt modelId="{9630B93E-B1ED-D945-A489-3ECE6FC94F9F}" type="parTrans" cxnId="{C5772657-2634-4849-B966-17925A141F6A}">
      <dgm:prSet/>
      <dgm:spPr/>
      <dgm:t>
        <a:bodyPr/>
        <a:lstStyle/>
        <a:p>
          <a:endParaRPr lang="en-US"/>
        </a:p>
      </dgm:t>
    </dgm:pt>
    <dgm:pt modelId="{F8BC6EED-80AC-8044-B3BA-32CF522A2038}" type="sibTrans" cxnId="{C5772657-2634-4849-B966-17925A141F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0A960F44-2A93-C043-840E-4F994CCEE4AA}">
          <dgm:prSet/>
          <dgm:spPr/>
          <dgm:t>
            <a:bodyPr/>
            <a:lstStyle/>
            <a:p>
              <a:pPr rtl="0"/>
              <a:r>
                <a:rPr lang="en-IL" b="1" dirty="0"/>
                <a:t>Potential Outcomes</a:t>
              </a:r>
              <a:br>
                <a:rPr lang="en-IL" b="1" dirty="0"/>
              </a:br>
              <a:r>
                <a:rPr lang="en-IL" dirty="0"/>
                <a:t> What would had happen</a:t>
              </a:r>
              <a:r>
                <a:rPr lang="en-US" dirty="0"/>
                <a:t>e</a:t>
              </a:r>
              <a:r>
                <a:rPr lang="en-IL" dirty="0"/>
                <a:t>d if (only) the treatment was set to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𝑇</m:t>
                  </m:r>
                </m:oMath>
              </a14:m>
              <a:br>
                <a:rPr lang="en-US" i="1" dirty="0">
                  <a:latin typeface="Cambria Math" panose="02040503050406030204" pitchFamily="18" charset="0"/>
                </a:rPr>
              </a:b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𝑑𝑜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𝑇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IL" b="1" dirty="0"/>
                <a:t>	</a:t>
              </a:r>
              <a:endParaRPr lang="en-US" i="1" dirty="0">
                <a:latin typeface="Cambria Math" panose="02040503050406030204" pitchFamily="18" charset="0"/>
              </a:endParaRPr>
            </a:p>
          </dgm:t>
        </dgm:pt>
      </mc:Choice>
      <mc:Fallback>
        <dgm:pt modelId="{0A960F44-2A93-C043-840E-4F994CCEE4AA}">
          <dgm:prSet/>
          <dgm:spPr/>
          <dgm:t>
            <a:bodyPr/>
            <a:lstStyle/>
            <a:p>
              <a:pPr rtl="0"/>
              <a:r>
                <a:rPr lang="en-IL" b="1" dirty="0"/>
                <a:t>Potential Outcomes</a:t>
              </a:r>
              <a:br>
                <a:rPr lang="en-IL" b="1" dirty="0"/>
              </a:br>
              <a:r>
                <a:rPr lang="en-IL" dirty="0"/>
                <a:t> What would had happen</a:t>
              </a:r>
              <a:r>
                <a:rPr lang="en-US" dirty="0"/>
                <a:t>e</a:t>
              </a:r>
              <a:r>
                <a:rPr lang="en-IL" dirty="0"/>
                <a:t>d if (only) the treatment was set to </a:t>
              </a:r>
              <a:r>
                <a:rPr lang="en-US" i="0">
                  <a:latin typeface="Cambria Math" panose="02040503050406030204" pitchFamily="18" charset="0"/>
                </a:rPr>
                <a:t>𝑇</a:t>
              </a:r>
              <a:br>
                <a:rPr lang="en-US" i="1" dirty="0">
                  <a:latin typeface="Cambria Math" panose="02040503050406030204" pitchFamily="18" charset="0"/>
                </a:rPr>
              </a:br>
              <a:r>
                <a:rPr lang="en-US" b="0" i="0">
                  <a:latin typeface="Cambria Math" panose="02040503050406030204" pitchFamily="18" charset="0"/>
                </a:rPr>
                <a:t>𝑌^𝑡=𝑌 𝑑𝑜 𝑇=𝑡</a:t>
              </a:r>
              <a:r>
                <a:rPr lang="en-IL" b="1" dirty="0"/>
                <a:t>	</a:t>
              </a:r>
              <a:endParaRPr lang="en-US" i="1" dirty="0">
                <a:latin typeface="Cambria Math" panose="02040503050406030204" pitchFamily="18" charset="0"/>
              </a:endParaRPr>
            </a:p>
          </dgm:t>
        </dgm:pt>
      </mc:Fallback>
    </mc:AlternateContent>
    <dgm:pt modelId="{905A433B-3729-704D-8115-C01FC4B88590}" type="parTrans" cxnId="{5AF74439-89B0-A546-B80D-393E2DB267BF}">
      <dgm:prSet/>
      <dgm:spPr/>
      <dgm:t>
        <a:bodyPr/>
        <a:lstStyle/>
        <a:p>
          <a:endParaRPr lang="en-US"/>
        </a:p>
      </dgm:t>
    </dgm:pt>
    <dgm:pt modelId="{388A79F3-E1B6-BE4D-8C9D-0897412EA6A4}" type="sibTrans" cxnId="{5AF74439-89B0-A546-B80D-393E2DB267B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8A33D70E-723A-C946-ACF4-1D2DE6E53C3A}">
          <dgm:prSet/>
          <dgm:spPr/>
          <dgm:t>
            <a:bodyPr/>
            <a:lstStyle/>
            <a:p>
              <a:pPr rtl="0"/>
              <a:r>
                <a:rPr lang="en-IL" b="1" dirty="0"/>
                <a:t>Causal Inference </a:t>
              </a:r>
              <a:br>
                <a:rPr lang="en-IL" b="1" dirty="0"/>
              </a:br>
              <a:r>
                <a:rPr lang="en-IL" dirty="0"/>
                <a:t>Find the average treatment effect (ATE): 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𝐴𝑇𝐸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IL" dirty="0"/>
            </a:p>
          </dgm:t>
        </dgm:pt>
      </mc:Choice>
      <mc:Fallback>
        <dgm:pt modelId="{8A33D70E-723A-C946-ACF4-1D2DE6E53C3A}">
          <dgm:prSet/>
          <dgm:spPr/>
          <dgm:t>
            <a:bodyPr/>
            <a:lstStyle/>
            <a:p>
              <a:pPr rtl="0"/>
              <a:r>
                <a:rPr lang="en-IL" b="1" dirty="0"/>
                <a:t>Causal Inference </a:t>
              </a:r>
              <a:br>
                <a:rPr lang="en-IL" b="1" dirty="0"/>
              </a:br>
              <a:r>
                <a:rPr lang="en-IL" dirty="0"/>
                <a:t>Find the average treatment effect (ATE): 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:r>
                <a:rPr lang="en-US" b="0" i="0">
                  <a:latin typeface="Cambria Math" panose="02040503050406030204" pitchFamily="18" charset="0"/>
                </a:rPr>
                <a:t>𝜏_𝐴𝑇𝐸= 𝐸(</a:t>
              </a:r>
              <a:r>
                <a:rPr lang="en-US" i="0">
                  <a:latin typeface="Cambria Math" panose="02040503050406030204" pitchFamily="18" charset="0"/>
                </a:rPr>
                <a:t>𝑌^1</a:t>
              </a:r>
              <a:r>
                <a:rPr lang="en-US" b="0" i="0">
                  <a:latin typeface="Cambria Math" panose="02040503050406030204" pitchFamily="18" charset="0"/>
                </a:rPr>
                <a:t>)−𝐸(</a:t>
              </a:r>
              <a:r>
                <a:rPr lang="en-US" i="0">
                  <a:latin typeface="Cambria Math" panose="02040503050406030204" pitchFamily="18" charset="0"/>
                </a:rPr>
                <a:t>𝑌^</a:t>
              </a:r>
              <a:r>
                <a:rPr lang="en-US" b="0" i="0">
                  <a:latin typeface="Cambria Math" panose="02040503050406030204" pitchFamily="18" charset="0"/>
                </a:rPr>
                <a:t>0)</a:t>
              </a:r>
              <a:endParaRPr lang="en-IL" dirty="0"/>
            </a:p>
          </dgm:t>
        </dgm:pt>
      </mc:Fallback>
    </mc:AlternateContent>
    <dgm:pt modelId="{6122E913-D94B-BE44-A1DD-77A6625ECD47}" type="parTrans" cxnId="{7DE15659-AE30-1349-A8AB-372D62DBBD11}">
      <dgm:prSet/>
      <dgm:spPr/>
      <dgm:t>
        <a:bodyPr/>
        <a:lstStyle/>
        <a:p>
          <a:endParaRPr lang="en-US"/>
        </a:p>
      </dgm:t>
    </dgm:pt>
    <dgm:pt modelId="{684EE39D-2A25-414D-973E-DB5B34DEF4A9}" type="sibTrans" cxnId="{7DE15659-AE30-1349-A8AB-372D62DBBD1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76ABCF25-7A8E-1E4D-9F82-3F078282FC56}">
          <dgm:prSet/>
          <dgm:spPr/>
          <dgm:t>
            <a:bodyPr/>
            <a:lstStyle/>
            <a:p>
              <a:pPr rtl="0"/>
              <a:r>
                <a:rPr lang="en-IL" b="1" dirty="0"/>
                <a:t>CATE/ITE/</a:t>
              </a:r>
              <a:r>
                <a:rPr lang="en-US" b="1" dirty="0"/>
                <a:t>THE</a:t>
              </a:r>
            </a:p>
            <a:p>
              <a:pPr rtl="0"/>
              <a:r>
                <a:rPr lang="en-US" dirty="0"/>
                <a:t>What is the effect per unit?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ITE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IL" dirty="0"/>
            </a:p>
          </dgm:t>
        </dgm:pt>
      </mc:Choice>
      <mc:Fallback>
        <dgm:pt modelId="{76ABCF25-7A8E-1E4D-9F82-3F078282FC56}">
          <dgm:prSet/>
          <dgm:spPr/>
          <dgm:t>
            <a:bodyPr/>
            <a:lstStyle/>
            <a:p>
              <a:pPr rtl="0"/>
              <a:r>
                <a:rPr lang="en-IL" b="1" dirty="0"/>
                <a:t>CATE/ITE/</a:t>
              </a:r>
              <a:r>
                <a:rPr lang="en-US" b="1" dirty="0"/>
                <a:t>THE</a:t>
              </a:r>
            </a:p>
            <a:p>
              <a:pPr rtl="0"/>
              <a:r>
                <a:rPr lang="en-US" dirty="0"/>
                <a:t>What is the effect per unit?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:r>
                <a:rPr lang="en-US" b="0" i="0">
                  <a:latin typeface="Cambria Math" panose="02040503050406030204" pitchFamily="18" charset="0"/>
                </a:rPr>
                <a:t>𝜏_ITE (X)= </a:t>
              </a:r>
              <a:r>
                <a:rPr lang="en-US" i="0">
                  <a:latin typeface="Cambria Math" panose="02040503050406030204" pitchFamily="18" charset="0"/>
                </a:rPr>
                <a:t>𝐸(𝑌</a:t>
              </a:r>
              <a:r>
                <a:rPr lang="en-US" b="0" i="0">
                  <a:latin typeface="Cambria Math" panose="02040503050406030204" pitchFamily="18" charset="0"/>
                </a:rPr>
                <a:t>^1│𝑋 )</a:t>
              </a:r>
              <a:r>
                <a:rPr lang="en-US" i="0">
                  <a:latin typeface="Cambria Math" panose="02040503050406030204" pitchFamily="18" charset="0"/>
                </a:rPr>
                <a:t>−𝐸(𝑌</a:t>
              </a:r>
              <a:r>
                <a:rPr lang="en-US" b="0" i="0">
                  <a:latin typeface="Cambria Math" panose="02040503050406030204" pitchFamily="18" charset="0"/>
                </a:rPr>
                <a:t>^0 </a:t>
              </a:r>
              <a:r>
                <a:rPr lang="en-US" i="0">
                  <a:latin typeface="Cambria Math" panose="02040503050406030204" pitchFamily="18" charset="0"/>
                </a:rPr>
                <a:t>|</a:t>
              </a:r>
              <a:r>
                <a:rPr lang="en-US" b="0" i="0">
                  <a:latin typeface="Cambria Math" panose="02040503050406030204" pitchFamily="18" charset="0"/>
                </a:rPr>
                <a:t>𝑋</a:t>
              </a:r>
              <a:r>
                <a:rPr lang="en-US" i="0">
                  <a:latin typeface="Cambria Math" panose="02040503050406030204" pitchFamily="18" charset="0"/>
                </a:rPr>
                <a:t>)</a:t>
              </a:r>
              <a:endParaRPr lang="en-IL" dirty="0"/>
            </a:p>
          </dgm:t>
        </dgm:pt>
      </mc:Fallback>
    </mc:AlternateContent>
    <dgm:pt modelId="{DB6538F1-A4C4-9349-9D4B-C85BBDECA416}" type="parTrans" cxnId="{64DB5D46-C7FA-7F49-B6DF-0012B4E0327A}">
      <dgm:prSet/>
      <dgm:spPr/>
      <dgm:t>
        <a:bodyPr/>
        <a:lstStyle/>
        <a:p>
          <a:endParaRPr lang="en-US"/>
        </a:p>
      </dgm:t>
    </dgm:pt>
    <dgm:pt modelId="{ECA2480C-AB13-044F-995A-923AEBD9C0CF}" type="sibTrans" cxnId="{64DB5D46-C7FA-7F49-B6DF-0012B4E0327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22BF3F2-AF6F-3D45-8F80-382CC392CDE0}">
          <dgm:prSet/>
          <dgm:spPr/>
          <dgm:t>
            <a:bodyPr/>
            <a:lstStyle/>
            <a:p>
              <a:pPr rtl="0"/>
              <a:r>
                <a:rPr lang="en-IL" b="1" dirty="0"/>
                <a:t>Policy Evaluation</a:t>
              </a:r>
            </a:p>
            <a:p>
              <a:pPr rtl="0"/>
              <a:r>
                <a:rPr lang="en-IL" dirty="0"/>
                <a:t>What is the value of policy 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𝜋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</m:fName>
                    <m:e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e>
                  </m:func>
                </m:oMath>
              </a14:m>
              <a:r>
                <a:rPr lang="en-US" dirty="0"/>
                <a:t>?</a:t>
              </a:r>
              <a:br>
                <a:rPr lang="en-US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IL" dirty="0"/>
            </a:p>
          </dgm:t>
        </dgm:pt>
      </mc:Choice>
      <mc:Fallback>
        <dgm:pt modelId="{A22BF3F2-AF6F-3D45-8F80-382CC392CDE0}">
          <dgm:prSet/>
          <dgm:spPr/>
          <dgm:t>
            <a:bodyPr/>
            <a:lstStyle/>
            <a:p>
              <a:pPr rtl="0"/>
              <a:r>
                <a:rPr lang="en-IL" b="1" dirty="0"/>
                <a:t>Policy Evaluation</a:t>
              </a:r>
            </a:p>
            <a:p>
              <a:pPr rtl="0"/>
              <a:r>
                <a:rPr lang="en-IL" dirty="0"/>
                <a:t>What is the value of policy </a:t>
              </a:r>
              <a:br>
                <a:rPr lang="en-US" b="0" i="1" dirty="0">
                  <a:latin typeface="Cambria Math" panose="02040503050406030204" pitchFamily="18" charset="0"/>
                </a:rPr>
              </a:br>
              <a:r>
                <a:rPr lang="en-US" b="0" i="0">
                  <a:latin typeface="Cambria Math" panose="02040503050406030204" pitchFamily="18" charset="0"/>
                </a:rPr>
                <a:t>𝜋(𝑋)=Pr⁡(𝑇│𝑋)</a:t>
              </a:r>
              <a:r>
                <a:rPr lang="en-US" dirty="0"/>
                <a:t>?</a:t>
              </a:r>
              <a:br>
                <a:rPr lang="en-US" dirty="0"/>
              </a:br>
              <a:r>
                <a:rPr lang="en-US" b="0" i="0">
                  <a:latin typeface="Cambria Math" panose="02040503050406030204" pitchFamily="18" charset="0"/>
                </a:rPr>
                <a:t>PE=𝐸_(</a:t>
              </a:r>
              <a:r>
                <a:rPr lang="en-US" i="0">
                  <a:latin typeface="Cambria Math" panose="02040503050406030204" pitchFamily="18" charset="0"/>
                </a:rPr>
                <a:t>𝑇~𝜋(𝑋) </a:t>
              </a:r>
              <a:r>
                <a:rPr lang="en-US" b="0" i="0">
                  <a:latin typeface="Cambria Math" panose="02040503050406030204" pitchFamily="18" charset="0"/>
                </a:rPr>
                <a:t>) (𝑌)</a:t>
              </a:r>
              <a:endParaRPr lang="en-IL" dirty="0"/>
            </a:p>
          </dgm:t>
        </dgm:pt>
      </mc:Fallback>
    </mc:AlternateContent>
    <dgm:pt modelId="{8782E468-331D-5047-9EF0-69703D0D1E64}" type="parTrans" cxnId="{6218B413-E686-9E49-BC37-6164A14FE6D6}">
      <dgm:prSet/>
      <dgm:spPr/>
      <dgm:t>
        <a:bodyPr/>
        <a:lstStyle/>
        <a:p>
          <a:endParaRPr lang="en-US"/>
        </a:p>
      </dgm:t>
    </dgm:pt>
    <dgm:pt modelId="{24D4A806-F29E-124F-AE97-BC27224448CE}" type="sibTrans" cxnId="{6218B413-E686-9E49-BC37-6164A14FE6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D4CD46F-B6A3-2C48-9DC9-FF419A7425E8}">
          <dgm:prSet/>
          <dgm:spPr/>
          <dgm:t>
            <a:bodyPr/>
            <a:lstStyle/>
            <a:p>
              <a:pPr rtl="0"/>
              <a:r>
                <a:rPr lang="en-IL" b="1" dirty="0"/>
                <a:t>Policy Optimization </a:t>
              </a:r>
              <a:br>
                <a:rPr lang="en-IL" b="1" dirty="0"/>
              </a:br>
              <a:r>
                <a:rPr lang="en-IL" dirty="0"/>
                <a:t>What is the best policy?</a:t>
              </a:r>
              <a:br>
                <a:rPr lang="en-IL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L" dirty="0"/>
                          <m:t> </m:t>
                        </m:r>
                      </m:e>
                    </m:func>
                  </m:oMath>
                </m:oMathPara>
              </a14:m>
              <a:endParaRPr lang="en-IL" dirty="0"/>
            </a:p>
          </dgm:t>
        </dgm:pt>
      </mc:Choice>
      <mc:Fallback>
        <dgm:pt modelId="{FD4CD46F-B6A3-2C48-9DC9-FF419A7425E8}">
          <dgm:prSet/>
          <dgm:spPr/>
          <dgm:t>
            <a:bodyPr/>
            <a:lstStyle/>
            <a:p>
              <a:pPr rtl="0"/>
              <a:r>
                <a:rPr lang="en-IL" b="1" dirty="0"/>
                <a:t>Policy Optimization </a:t>
              </a:r>
              <a:br>
                <a:rPr lang="en-IL" b="1" dirty="0"/>
              </a:br>
              <a:r>
                <a:rPr lang="en-IL" dirty="0"/>
                <a:t>What is the best policy?</a:t>
              </a:r>
              <a:br>
                <a:rPr lang="en-IL" dirty="0"/>
              </a:br>
              <a:r>
                <a:rPr lang="en-US" i="0">
                  <a:latin typeface="Cambria Math" panose="02040503050406030204" pitchFamily="18" charset="0"/>
                </a:rPr>
                <a:t>P</a:t>
              </a:r>
              <a:r>
                <a:rPr lang="en-US" b="0" i="0">
                  <a:latin typeface="Cambria Math" panose="02040503050406030204" pitchFamily="18" charset="0"/>
                </a:rPr>
                <a:t>O</a:t>
              </a:r>
              <a:r>
                <a:rPr lang="en-US" i="0">
                  <a:latin typeface="Cambria Math" panose="02040503050406030204" pitchFamily="18" charset="0"/>
                </a:rPr>
                <a:t>=argmax┬𝜋⁡〖𝐸_(𝑇~𝜋(𝑋) ) (𝑌)</a:t>
              </a:r>
              <a:r>
                <a:rPr lang="en-IL" i="0" dirty="0">
                  <a:latin typeface="Cambria Math" panose="02040503050406030204" pitchFamily="18" charset="0"/>
                </a:rPr>
                <a:t>"</a:t>
              </a:r>
              <a:r>
                <a:rPr lang="en-IL" i="0" dirty="0"/>
                <a:t> </a:t>
              </a:r>
              <a:r>
                <a:rPr lang="en-IL" i="0" dirty="0">
                  <a:latin typeface="Cambria Math" panose="02040503050406030204" pitchFamily="18" charset="0"/>
                </a:rPr>
                <a:t>" </a:t>
              </a:r>
              <a:r>
                <a:rPr lang="en-US" i="0">
                  <a:latin typeface="Cambria Math" panose="02040503050406030204" pitchFamily="18" charset="0"/>
                </a:rPr>
                <a:t>〗</a:t>
              </a:r>
              <a:endParaRPr lang="en-IL" dirty="0"/>
            </a:p>
          </dgm:t>
        </dgm:pt>
      </mc:Fallback>
    </mc:AlternateContent>
    <dgm:pt modelId="{FA1FEF08-CD9E-B14D-BDC3-0A895ECE3591}" type="parTrans" cxnId="{53895C18-330D-4841-A364-4D8874E778EA}">
      <dgm:prSet/>
      <dgm:spPr/>
      <dgm:t>
        <a:bodyPr/>
        <a:lstStyle/>
        <a:p>
          <a:endParaRPr lang="en-US"/>
        </a:p>
      </dgm:t>
    </dgm:pt>
    <dgm:pt modelId="{F9EDCD9E-E688-4F4D-A11B-268496DAAF68}" type="sibTrans" cxnId="{53895C18-330D-4841-A364-4D8874E778EA}">
      <dgm:prSet/>
      <dgm:spPr/>
      <dgm:t>
        <a:bodyPr/>
        <a:lstStyle/>
        <a:p>
          <a:endParaRPr lang="en-US"/>
        </a:p>
      </dgm:t>
    </dgm:pt>
    <dgm:pt modelId="{D5E86107-E470-3D4E-9ED2-44C3B09202AD}" type="pres">
      <dgm:prSet presAssocID="{8AB86B1B-B2BF-0245-95F3-42005662DF94}" presName="diagram" presStyleCnt="0">
        <dgm:presLayoutVars>
          <dgm:dir/>
          <dgm:resizeHandles val="exact"/>
        </dgm:presLayoutVars>
      </dgm:prSet>
      <dgm:spPr/>
    </dgm:pt>
    <dgm:pt modelId="{4CDB14BD-5E9F-F249-8C52-A55EA67D40B7}" type="pres">
      <dgm:prSet presAssocID="{E48F9A80-D6B9-7E46-A69B-01C4C68381A8}" presName="node" presStyleLbl="node1" presStyleIdx="0" presStyleCnt="7">
        <dgm:presLayoutVars>
          <dgm:bulletEnabled val="1"/>
        </dgm:presLayoutVars>
      </dgm:prSet>
      <dgm:spPr/>
    </dgm:pt>
    <dgm:pt modelId="{EC6E3305-1539-8B47-9F9D-01BD7F601F92}" type="pres">
      <dgm:prSet presAssocID="{2CFCB50E-72B7-9F40-9985-107A56A6AD00}" presName="sibTrans" presStyleCnt="0"/>
      <dgm:spPr/>
    </dgm:pt>
    <dgm:pt modelId="{659B7954-990B-2449-A09B-41C0E5D19893}" type="pres">
      <dgm:prSet presAssocID="{FFA5CD6C-FB41-AA4B-88F2-AD86CB79841A}" presName="node" presStyleLbl="node1" presStyleIdx="1" presStyleCnt="7">
        <dgm:presLayoutVars>
          <dgm:bulletEnabled val="1"/>
        </dgm:presLayoutVars>
      </dgm:prSet>
      <dgm:spPr/>
    </dgm:pt>
    <dgm:pt modelId="{A9756F0F-7EB8-0E4A-8607-5ED9AFB0F967}" type="pres">
      <dgm:prSet presAssocID="{F8BC6EED-80AC-8044-B3BA-32CF522A2038}" presName="sibTrans" presStyleCnt="0"/>
      <dgm:spPr/>
    </dgm:pt>
    <dgm:pt modelId="{51016DC4-8D90-A44F-AF97-D08F61DE2907}" type="pres">
      <dgm:prSet presAssocID="{0A960F44-2A93-C043-840E-4F994CCEE4AA}" presName="node" presStyleLbl="node1" presStyleIdx="2" presStyleCnt="7" custScaleX="112951">
        <dgm:presLayoutVars>
          <dgm:bulletEnabled val="1"/>
        </dgm:presLayoutVars>
      </dgm:prSet>
      <dgm:spPr/>
    </dgm:pt>
    <dgm:pt modelId="{BDE25DE7-10EC-2A45-A190-42B669D36F3D}" type="pres">
      <dgm:prSet presAssocID="{388A79F3-E1B6-BE4D-8C9D-0897412EA6A4}" presName="sibTrans" presStyleCnt="0"/>
      <dgm:spPr/>
    </dgm:pt>
    <dgm:pt modelId="{4BCB789A-C96D-6F4D-B0FE-4EAEE9D028C9}" type="pres">
      <dgm:prSet presAssocID="{8A33D70E-723A-C946-ACF4-1D2DE6E53C3A}" presName="node" presStyleLbl="node1" presStyleIdx="3" presStyleCnt="7">
        <dgm:presLayoutVars>
          <dgm:bulletEnabled val="1"/>
        </dgm:presLayoutVars>
      </dgm:prSet>
      <dgm:spPr/>
    </dgm:pt>
    <dgm:pt modelId="{658941DA-EA56-ED43-98F5-8CD343C71A88}" type="pres">
      <dgm:prSet presAssocID="{684EE39D-2A25-414D-973E-DB5B34DEF4A9}" presName="sibTrans" presStyleCnt="0"/>
      <dgm:spPr/>
    </dgm:pt>
    <dgm:pt modelId="{E3FC8D67-90C0-F54F-AFAE-8A5D420C63E7}" type="pres">
      <dgm:prSet presAssocID="{76ABCF25-7A8E-1E4D-9F82-3F078282FC56}" presName="node" presStyleLbl="node1" presStyleIdx="4" presStyleCnt="7" custScaleX="130809">
        <dgm:presLayoutVars>
          <dgm:bulletEnabled val="1"/>
        </dgm:presLayoutVars>
      </dgm:prSet>
      <dgm:spPr/>
    </dgm:pt>
    <dgm:pt modelId="{825CEBE5-3A6C-8D4B-A0BB-A16A2DE64EC9}" type="pres">
      <dgm:prSet presAssocID="{ECA2480C-AB13-044F-995A-923AEBD9C0CF}" presName="sibTrans" presStyleCnt="0"/>
      <dgm:spPr/>
    </dgm:pt>
    <dgm:pt modelId="{7CA1DDA4-9F2D-B04F-B779-6805CCE5B583}" type="pres">
      <dgm:prSet presAssocID="{A22BF3F2-AF6F-3D45-8F80-382CC392CDE0}" presName="node" presStyleLbl="node1" presStyleIdx="5" presStyleCnt="7">
        <dgm:presLayoutVars>
          <dgm:bulletEnabled val="1"/>
        </dgm:presLayoutVars>
      </dgm:prSet>
      <dgm:spPr/>
    </dgm:pt>
    <dgm:pt modelId="{C13D231B-FFDC-2540-A610-3B0307B99DA9}" type="pres">
      <dgm:prSet presAssocID="{24D4A806-F29E-124F-AE97-BC27224448CE}" presName="sibTrans" presStyleCnt="0"/>
      <dgm:spPr/>
    </dgm:pt>
    <dgm:pt modelId="{70B4161A-2F9F-FD44-AF22-5B4467D26DBC}" type="pres">
      <dgm:prSet presAssocID="{FD4CD46F-B6A3-2C48-9DC9-FF419A7425E8}" presName="node" presStyleLbl="node1" presStyleIdx="6" presStyleCnt="7">
        <dgm:presLayoutVars>
          <dgm:bulletEnabled val="1"/>
        </dgm:presLayoutVars>
      </dgm:prSet>
      <dgm:spPr/>
    </dgm:pt>
  </dgm:ptLst>
  <dgm:cxnLst>
    <dgm:cxn modelId="{6218B413-E686-9E49-BC37-6164A14FE6D6}" srcId="{8AB86B1B-B2BF-0245-95F3-42005662DF94}" destId="{A22BF3F2-AF6F-3D45-8F80-382CC392CDE0}" srcOrd="5" destOrd="0" parTransId="{8782E468-331D-5047-9EF0-69703D0D1E64}" sibTransId="{24D4A806-F29E-124F-AE97-BC27224448CE}"/>
    <dgm:cxn modelId="{53895C18-330D-4841-A364-4D8874E778EA}" srcId="{8AB86B1B-B2BF-0245-95F3-42005662DF94}" destId="{FD4CD46F-B6A3-2C48-9DC9-FF419A7425E8}" srcOrd="6" destOrd="0" parTransId="{FA1FEF08-CD9E-B14D-BDC3-0A895ECE3591}" sibTransId="{F9EDCD9E-E688-4F4D-A11B-268496DAAF68}"/>
    <dgm:cxn modelId="{EEEFED37-9ECA-E44F-890B-A623A5FB866F}" type="presOf" srcId="{FFA5CD6C-FB41-AA4B-88F2-AD86CB79841A}" destId="{659B7954-990B-2449-A09B-41C0E5D19893}" srcOrd="0" destOrd="0" presId="urn:microsoft.com/office/officeart/2005/8/layout/default"/>
    <dgm:cxn modelId="{5AF74439-89B0-A546-B80D-393E2DB267BF}" srcId="{8AB86B1B-B2BF-0245-95F3-42005662DF94}" destId="{0A960F44-2A93-C043-840E-4F994CCEE4AA}" srcOrd="2" destOrd="0" parTransId="{905A433B-3729-704D-8115-C01FC4B88590}" sibTransId="{388A79F3-E1B6-BE4D-8C9D-0897412EA6A4}"/>
    <dgm:cxn modelId="{64DB5D46-C7FA-7F49-B6DF-0012B4E0327A}" srcId="{8AB86B1B-B2BF-0245-95F3-42005662DF94}" destId="{76ABCF25-7A8E-1E4D-9F82-3F078282FC56}" srcOrd="4" destOrd="0" parTransId="{DB6538F1-A4C4-9349-9D4B-C85BBDECA416}" sibTransId="{ECA2480C-AB13-044F-995A-923AEBD9C0CF}"/>
    <dgm:cxn modelId="{48EB564B-630C-2745-90BE-3AD179F992D0}" type="presOf" srcId="{8A33D70E-723A-C946-ACF4-1D2DE6E53C3A}" destId="{4BCB789A-C96D-6F4D-B0FE-4EAEE9D028C9}" srcOrd="0" destOrd="0" presId="urn:microsoft.com/office/officeart/2005/8/layout/default"/>
    <dgm:cxn modelId="{9F274F4F-606F-3E4C-BA65-97033440AFDF}" type="presOf" srcId="{E48F9A80-D6B9-7E46-A69B-01C4C68381A8}" destId="{4CDB14BD-5E9F-F249-8C52-A55EA67D40B7}" srcOrd="0" destOrd="0" presId="urn:microsoft.com/office/officeart/2005/8/layout/default"/>
    <dgm:cxn modelId="{91756853-EFB8-8C4F-BE6A-5351F47FA4E7}" type="presOf" srcId="{76ABCF25-7A8E-1E4D-9F82-3F078282FC56}" destId="{E3FC8D67-90C0-F54F-AFAE-8A5D420C63E7}" srcOrd="0" destOrd="0" presId="urn:microsoft.com/office/officeart/2005/8/layout/default"/>
    <dgm:cxn modelId="{C5772657-2634-4849-B966-17925A141F6A}" srcId="{8AB86B1B-B2BF-0245-95F3-42005662DF94}" destId="{FFA5CD6C-FB41-AA4B-88F2-AD86CB79841A}" srcOrd="1" destOrd="0" parTransId="{9630B93E-B1ED-D945-A489-3ECE6FC94F9F}" sibTransId="{F8BC6EED-80AC-8044-B3BA-32CF522A2038}"/>
    <dgm:cxn modelId="{7DE15659-AE30-1349-A8AB-372D62DBBD11}" srcId="{8AB86B1B-B2BF-0245-95F3-42005662DF94}" destId="{8A33D70E-723A-C946-ACF4-1D2DE6E53C3A}" srcOrd="3" destOrd="0" parTransId="{6122E913-D94B-BE44-A1DD-77A6625ECD47}" sibTransId="{684EE39D-2A25-414D-973E-DB5B34DEF4A9}"/>
    <dgm:cxn modelId="{13DC8C9A-63B2-2148-A6C5-F361E372F4A9}" type="presOf" srcId="{A22BF3F2-AF6F-3D45-8F80-382CC392CDE0}" destId="{7CA1DDA4-9F2D-B04F-B779-6805CCE5B583}" srcOrd="0" destOrd="0" presId="urn:microsoft.com/office/officeart/2005/8/layout/default"/>
    <dgm:cxn modelId="{B41FC9CE-B980-0E43-9706-503519C85814}" srcId="{8AB86B1B-B2BF-0245-95F3-42005662DF94}" destId="{E48F9A80-D6B9-7E46-A69B-01C4C68381A8}" srcOrd="0" destOrd="0" parTransId="{18C4096B-F148-A848-95D8-5E699A8EC75B}" sibTransId="{2CFCB50E-72B7-9F40-9985-107A56A6AD00}"/>
    <dgm:cxn modelId="{4501C1DB-B8E3-784D-95E3-0570D4A5E30F}" type="presOf" srcId="{FD4CD46F-B6A3-2C48-9DC9-FF419A7425E8}" destId="{70B4161A-2F9F-FD44-AF22-5B4467D26DBC}" srcOrd="0" destOrd="0" presId="urn:microsoft.com/office/officeart/2005/8/layout/default"/>
    <dgm:cxn modelId="{59A19ADE-235F-DF46-A582-E14EDEBDFF92}" type="presOf" srcId="{8AB86B1B-B2BF-0245-95F3-42005662DF94}" destId="{D5E86107-E470-3D4E-9ED2-44C3B09202AD}" srcOrd="0" destOrd="0" presId="urn:microsoft.com/office/officeart/2005/8/layout/default"/>
    <dgm:cxn modelId="{4DB4FCE7-2F96-3D44-89AF-7D2F178405A1}" type="presOf" srcId="{0A960F44-2A93-C043-840E-4F994CCEE4AA}" destId="{51016DC4-8D90-A44F-AF97-D08F61DE2907}" srcOrd="0" destOrd="0" presId="urn:microsoft.com/office/officeart/2005/8/layout/default"/>
    <dgm:cxn modelId="{87408CE2-EDE7-F644-9C0F-AB906CB054A9}" type="presParOf" srcId="{D5E86107-E470-3D4E-9ED2-44C3B09202AD}" destId="{4CDB14BD-5E9F-F249-8C52-A55EA67D40B7}" srcOrd="0" destOrd="0" presId="urn:microsoft.com/office/officeart/2005/8/layout/default"/>
    <dgm:cxn modelId="{898E1C9E-A2EF-3546-9A79-734F0727992F}" type="presParOf" srcId="{D5E86107-E470-3D4E-9ED2-44C3B09202AD}" destId="{EC6E3305-1539-8B47-9F9D-01BD7F601F92}" srcOrd="1" destOrd="0" presId="urn:microsoft.com/office/officeart/2005/8/layout/default"/>
    <dgm:cxn modelId="{227D0D42-0A13-6549-BBF6-1B71486D0B04}" type="presParOf" srcId="{D5E86107-E470-3D4E-9ED2-44C3B09202AD}" destId="{659B7954-990B-2449-A09B-41C0E5D19893}" srcOrd="2" destOrd="0" presId="urn:microsoft.com/office/officeart/2005/8/layout/default"/>
    <dgm:cxn modelId="{3189CBB4-C13E-0E4E-8C88-6778D529A5CB}" type="presParOf" srcId="{D5E86107-E470-3D4E-9ED2-44C3B09202AD}" destId="{A9756F0F-7EB8-0E4A-8607-5ED9AFB0F967}" srcOrd="3" destOrd="0" presId="urn:microsoft.com/office/officeart/2005/8/layout/default"/>
    <dgm:cxn modelId="{C353C18C-068E-4542-A0F4-5430EE1BD128}" type="presParOf" srcId="{D5E86107-E470-3D4E-9ED2-44C3B09202AD}" destId="{51016DC4-8D90-A44F-AF97-D08F61DE2907}" srcOrd="4" destOrd="0" presId="urn:microsoft.com/office/officeart/2005/8/layout/default"/>
    <dgm:cxn modelId="{F65305C7-2B85-7245-9E0E-7AAA26249648}" type="presParOf" srcId="{D5E86107-E470-3D4E-9ED2-44C3B09202AD}" destId="{BDE25DE7-10EC-2A45-A190-42B669D36F3D}" srcOrd="5" destOrd="0" presId="urn:microsoft.com/office/officeart/2005/8/layout/default"/>
    <dgm:cxn modelId="{EF7F1A1B-81C0-EE42-B118-C6491169AFF7}" type="presParOf" srcId="{D5E86107-E470-3D4E-9ED2-44C3B09202AD}" destId="{4BCB789A-C96D-6F4D-B0FE-4EAEE9D028C9}" srcOrd="6" destOrd="0" presId="urn:microsoft.com/office/officeart/2005/8/layout/default"/>
    <dgm:cxn modelId="{7B866CB4-67B8-FB41-BAE5-99FBDEC6B052}" type="presParOf" srcId="{D5E86107-E470-3D4E-9ED2-44C3B09202AD}" destId="{658941DA-EA56-ED43-98F5-8CD343C71A88}" srcOrd="7" destOrd="0" presId="urn:microsoft.com/office/officeart/2005/8/layout/default"/>
    <dgm:cxn modelId="{4E83A074-4A48-DD4D-898C-FFE036CD5DAB}" type="presParOf" srcId="{D5E86107-E470-3D4E-9ED2-44C3B09202AD}" destId="{E3FC8D67-90C0-F54F-AFAE-8A5D420C63E7}" srcOrd="8" destOrd="0" presId="urn:microsoft.com/office/officeart/2005/8/layout/default"/>
    <dgm:cxn modelId="{15D041E9-545F-BF42-BC34-92B0255E823A}" type="presParOf" srcId="{D5E86107-E470-3D4E-9ED2-44C3B09202AD}" destId="{825CEBE5-3A6C-8D4B-A0BB-A16A2DE64EC9}" srcOrd="9" destOrd="0" presId="urn:microsoft.com/office/officeart/2005/8/layout/default"/>
    <dgm:cxn modelId="{BBA249F0-2821-654F-8866-961FAAE67947}" type="presParOf" srcId="{D5E86107-E470-3D4E-9ED2-44C3B09202AD}" destId="{7CA1DDA4-9F2D-B04F-B779-6805CCE5B583}" srcOrd="10" destOrd="0" presId="urn:microsoft.com/office/officeart/2005/8/layout/default"/>
    <dgm:cxn modelId="{E6F5A8EC-770A-B84D-B9DC-F621C99DB46E}" type="presParOf" srcId="{D5E86107-E470-3D4E-9ED2-44C3B09202AD}" destId="{C13D231B-FFDC-2540-A610-3B0307B99DA9}" srcOrd="11" destOrd="0" presId="urn:microsoft.com/office/officeart/2005/8/layout/default"/>
    <dgm:cxn modelId="{3455282C-0611-FE4B-9F56-5839030EAA82}" type="presParOf" srcId="{D5E86107-E470-3D4E-9ED2-44C3B09202AD}" destId="{70B4161A-2F9F-FD44-AF22-5B4467D26DB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B86B1B-B2BF-0245-95F3-42005662DF94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8F9A80-D6B9-7E46-A69B-01C4C68381A8}">
      <dgm:prSet phldrT="[Text]"/>
      <dgm:spPr/>
      <dgm:t>
        <a:bodyPr/>
        <a:lstStyle/>
        <a:p>
          <a:r>
            <a:rPr lang="en-IL" b="1" dirty="0"/>
            <a:t>Direceted Acyclic Causal Graph (DACG) – </a:t>
          </a:r>
          <a:r>
            <a:rPr lang="en-IL" dirty="0"/>
            <a:t>truth about what causes what</a:t>
          </a:r>
          <a:endParaRPr lang="en-US" dirty="0"/>
        </a:p>
      </dgm:t>
    </dgm:pt>
    <dgm:pt modelId="{18C4096B-F148-A848-95D8-5E699A8EC75B}" type="parTrans" cxnId="{B41FC9CE-B980-0E43-9706-503519C85814}">
      <dgm:prSet/>
      <dgm:spPr/>
      <dgm:t>
        <a:bodyPr/>
        <a:lstStyle/>
        <a:p>
          <a:endParaRPr lang="en-US"/>
        </a:p>
      </dgm:t>
    </dgm:pt>
    <dgm:pt modelId="{2CFCB50E-72B7-9F40-9985-107A56A6AD00}" type="sibTrans" cxnId="{B41FC9CE-B980-0E43-9706-503519C85814}">
      <dgm:prSet/>
      <dgm:spPr/>
      <dgm:t>
        <a:bodyPr/>
        <a:lstStyle/>
        <a:p>
          <a:endParaRPr lang="en-US"/>
        </a:p>
      </dgm:t>
    </dgm:pt>
    <dgm:pt modelId="{FFA5CD6C-FB41-AA4B-88F2-AD86CB79841A}">
      <dgm:prSet/>
      <dgm:spPr>
        <a:blipFill>
          <a:blip xmlns:r="http://schemas.openxmlformats.org/officeDocument/2006/relationships" r:embed="rId1"/>
          <a:stretch>
            <a:fillRect l="-2564" r="-4615"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9630B93E-B1ED-D945-A489-3ECE6FC94F9F}" type="parTrans" cxnId="{C5772657-2634-4849-B966-17925A141F6A}">
      <dgm:prSet/>
      <dgm:spPr/>
      <dgm:t>
        <a:bodyPr/>
        <a:lstStyle/>
        <a:p>
          <a:endParaRPr lang="en-US"/>
        </a:p>
      </dgm:t>
    </dgm:pt>
    <dgm:pt modelId="{F8BC6EED-80AC-8044-B3BA-32CF522A2038}" type="sibTrans" cxnId="{C5772657-2634-4849-B966-17925A141F6A}">
      <dgm:prSet/>
      <dgm:spPr/>
      <dgm:t>
        <a:bodyPr/>
        <a:lstStyle/>
        <a:p>
          <a:endParaRPr lang="en-US"/>
        </a:p>
      </dgm:t>
    </dgm:pt>
    <dgm:pt modelId="{0A960F44-2A93-C043-840E-4F994CCEE4AA}">
      <dgm:prSet/>
      <dgm:spPr>
        <a:blipFill>
          <a:blip xmlns:r="http://schemas.openxmlformats.org/officeDocument/2006/relationships" r:embed="rId2"/>
          <a:stretch>
            <a:fillRect r="-3167"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905A433B-3729-704D-8115-C01FC4B88590}" type="parTrans" cxnId="{5AF74439-89B0-A546-B80D-393E2DB267BF}">
      <dgm:prSet/>
      <dgm:spPr/>
      <dgm:t>
        <a:bodyPr/>
        <a:lstStyle/>
        <a:p>
          <a:endParaRPr lang="en-US"/>
        </a:p>
      </dgm:t>
    </dgm:pt>
    <dgm:pt modelId="{388A79F3-E1B6-BE4D-8C9D-0897412EA6A4}" type="sibTrans" cxnId="{5AF74439-89B0-A546-B80D-393E2DB267BF}">
      <dgm:prSet/>
      <dgm:spPr/>
      <dgm:t>
        <a:bodyPr/>
        <a:lstStyle/>
        <a:p>
          <a:endParaRPr lang="en-US"/>
        </a:p>
      </dgm:t>
    </dgm:pt>
    <dgm:pt modelId="{8A33D70E-723A-C946-ACF4-1D2DE6E53C3A}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6122E913-D94B-BE44-A1DD-77A6625ECD47}" type="parTrans" cxnId="{7DE15659-AE30-1349-A8AB-372D62DBBD11}">
      <dgm:prSet/>
      <dgm:spPr/>
      <dgm:t>
        <a:bodyPr/>
        <a:lstStyle/>
        <a:p>
          <a:endParaRPr lang="en-US"/>
        </a:p>
      </dgm:t>
    </dgm:pt>
    <dgm:pt modelId="{684EE39D-2A25-414D-973E-DB5B34DEF4A9}" type="sibTrans" cxnId="{7DE15659-AE30-1349-A8AB-372D62DBBD11}">
      <dgm:prSet/>
      <dgm:spPr/>
      <dgm:t>
        <a:bodyPr/>
        <a:lstStyle/>
        <a:p>
          <a:endParaRPr lang="en-US"/>
        </a:p>
      </dgm:t>
    </dgm:pt>
    <dgm:pt modelId="{76ABCF25-7A8E-1E4D-9F82-3F078282FC56}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DB6538F1-A4C4-9349-9D4B-C85BBDECA416}" type="parTrans" cxnId="{64DB5D46-C7FA-7F49-B6DF-0012B4E0327A}">
      <dgm:prSet/>
      <dgm:spPr/>
      <dgm:t>
        <a:bodyPr/>
        <a:lstStyle/>
        <a:p>
          <a:endParaRPr lang="en-US"/>
        </a:p>
      </dgm:t>
    </dgm:pt>
    <dgm:pt modelId="{ECA2480C-AB13-044F-995A-923AEBD9C0CF}" type="sibTrans" cxnId="{64DB5D46-C7FA-7F49-B6DF-0012B4E0327A}">
      <dgm:prSet/>
      <dgm:spPr/>
      <dgm:t>
        <a:bodyPr/>
        <a:lstStyle/>
        <a:p>
          <a:endParaRPr lang="en-US"/>
        </a:p>
      </dgm:t>
    </dgm:pt>
    <dgm:pt modelId="{A22BF3F2-AF6F-3D45-8F80-382CC392CDE0}">
      <dgm:prSet/>
      <dgm:spPr>
        <a:blipFill>
          <a:blip xmlns:r="http://schemas.openxmlformats.org/officeDocument/2006/relationships" r:embed="rId5"/>
          <a:stretch>
            <a:fillRect l="-2041" r="-4082"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8782E468-331D-5047-9EF0-69703D0D1E64}" type="parTrans" cxnId="{6218B413-E686-9E49-BC37-6164A14FE6D6}">
      <dgm:prSet/>
      <dgm:spPr/>
      <dgm:t>
        <a:bodyPr/>
        <a:lstStyle/>
        <a:p>
          <a:endParaRPr lang="en-US"/>
        </a:p>
      </dgm:t>
    </dgm:pt>
    <dgm:pt modelId="{24D4A806-F29E-124F-AE97-BC27224448CE}" type="sibTrans" cxnId="{6218B413-E686-9E49-BC37-6164A14FE6D6}">
      <dgm:prSet/>
      <dgm:spPr/>
      <dgm:t>
        <a:bodyPr/>
        <a:lstStyle/>
        <a:p>
          <a:endParaRPr lang="en-US"/>
        </a:p>
      </dgm:t>
    </dgm:pt>
    <dgm:pt modelId="{FD4CD46F-B6A3-2C48-9DC9-FF419A7425E8}">
      <dgm:prSet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FA1FEF08-CD9E-B14D-BDC3-0A895ECE3591}" type="parTrans" cxnId="{53895C18-330D-4841-A364-4D8874E778EA}">
      <dgm:prSet/>
      <dgm:spPr/>
      <dgm:t>
        <a:bodyPr/>
        <a:lstStyle/>
        <a:p>
          <a:endParaRPr lang="en-US"/>
        </a:p>
      </dgm:t>
    </dgm:pt>
    <dgm:pt modelId="{F9EDCD9E-E688-4F4D-A11B-268496DAAF68}" type="sibTrans" cxnId="{53895C18-330D-4841-A364-4D8874E778EA}">
      <dgm:prSet/>
      <dgm:spPr/>
      <dgm:t>
        <a:bodyPr/>
        <a:lstStyle/>
        <a:p>
          <a:endParaRPr lang="en-US"/>
        </a:p>
      </dgm:t>
    </dgm:pt>
    <dgm:pt modelId="{D5E86107-E470-3D4E-9ED2-44C3B09202AD}" type="pres">
      <dgm:prSet presAssocID="{8AB86B1B-B2BF-0245-95F3-42005662DF94}" presName="diagram" presStyleCnt="0">
        <dgm:presLayoutVars>
          <dgm:dir/>
          <dgm:resizeHandles val="exact"/>
        </dgm:presLayoutVars>
      </dgm:prSet>
      <dgm:spPr/>
    </dgm:pt>
    <dgm:pt modelId="{4CDB14BD-5E9F-F249-8C52-A55EA67D40B7}" type="pres">
      <dgm:prSet presAssocID="{E48F9A80-D6B9-7E46-A69B-01C4C68381A8}" presName="node" presStyleLbl="node1" presStyleIdx="0" presStyleCnt="7">
        <dgm:presLayoutVars>
          <dgm:bulletEnabled val="1"/>
        </dgm:presLayoutVars>
      </dgm:prSet>
      <dgm:spPr/>
    </dgm:pt>
    <dgm:pt modelId="{EC6E3305-1539-8B47-9F9D-01BD7F601F92}" type="pres">
      <dgm:prSet presAssocID="{2CFCB50E-72B7-9F40-9985-107A56A6AD00}" presName="sibTrans" presStyleCnt="0"/>
      <dgm:spPr/>
    </dgm:pt>
    <dgm:pt modelId="{659B7954-990B-2449-A09B-41C0E5D19893}" type="pres">
      <dgm:prSet presAssocID="{FFA5CD6C-FB41-AA4B-88F2-AD86CB79841A}" presName="node" presStyleLbl="node1" presStyleIdx="1" presStyleCnt="7">
        <dgm:presLayoutVars>
          <dgm:bulletEnabled val="1"/>
        </dgm:presLayoutVars>
      </dgm:prSet>
      <dgm:spPr/>
    </dgm:pt>
    <dgm:pt modelId="{A9756F0F-7EB8-0E4A-8607-5ED9AFB0F967}" type="pres">
      <dgm:prSet presAssocID="{F8BC6EED-80AC-8044-B3BA-32CF522A2038}" presName="sibTrans" presStyleCnt="0"/>
      <dgm:spPr/>
    </dgm:pt>
    <dgm:pt modelId="{51016DC4-8D90-A44F-AF97-D08F61DE2907}" type="pres">
      <dgm:prSet presAssocID="{0A960F44-2A93-C043-840E-4F994CCEE4AA}" presName="node" presStyleLbl="node1" presStyleIdx="2" presStyleCnt="7" custScaleX="112951">
        <dgm:presLayoutVars>
          <dgm:bulletEnabled val="1"/>
        </dgm:presLayoutVars>
      </dgm:prSet>
      <dgm:spPr/>
    </dgm:pt>
    <dgm:pt modelId="{BDE25DE7-10EC-2A45-A190-42B669D36F3D}" type="pres">
      <dgm:prSet presAssocID="{388A79F3-E1B6-BE4D-8C9D-0897412EA6A4}" presName="sibTrans" presStyleCnt="0"/>
      <dgm:spPr/>
    </dgm:pt>
    <dgm:pt modelId="{4BCB789A-C96D-6F4D-B0FE-4EAEE9D028C9}" type="pres">
      <dgm:prSet presAssocID="{8A33D70E-723A-C946-ACF4-1D2DE6E53C3A}" presName="node" presStyleLbl="node1" presStyleIdx="3" presStyleCnt="7">
        <dgm:presLayoutVars>
          <dgm:bulletEnabled val="1"/>
        </dgm:presLayoutVars>
      </dgm:prSet>
      <dgm:spPr/>
    </dgm:pt>
    <dgm:pt modelId="{658941DA-EA56-ED43-98F5-8CD343C71A88}" type="pres">
      <dgm:prSet presAssocID="{684EE39D-2A25-414D-973E-DB5B34DEF4A9}" presName="sibTrans" presStyleCnt="0"/>
      <dgm:spPr/>
    </dgm:pt>
    <dgm:pt modelId="{E3FC8D67-90C0-F54F-AFAE-8A5D420C63E7}" type="pres">
      <dgm:prSet presAssocID="{76ABCF25-7A8E-1E4D-9F82-3F078282FC56}" presName="node" presStyleLbl="node1" presStyleIdx="4" presStyleCnt="7" custScaleX="130809">
        <dgm:presLayoutVars>
          <dgm:bulletEnabled val="1"/>
        </dgm:presLayoutVars>
      </dgm:prSet>
      <dgm:spPr/>
    </dgm:pt>
    <dgm:pt modelId="{825CEBE5-3A6C-8D4B-A0BB-A16A2DE64EC9}" type="pres">
      <dgm:prSet presAssocID="{ECA2480C-AB13-044F-995A-923AEBD9C0CF}" presName="sibTrans" presStyleCnt="0"/>
      <dgm:spPr/>
    </dgm:pt>
    <dgm:pt modelId="{7CA1DDA4-9F2D-B04F-B779-6805CCE5B583}" type="pres">
      <dgm:prSet presAssocID="{A22BF3F2-AF6F-3D45-8F80-382CC392CDE0}" presName="node" presStyleLbl="node1" presStyleIdx="5" presStyleCnt="7">
        <dgm:presLayoutVars>
          <dgm:bulletEnabled val="1"/>
        </dgm:presLayoutVars>
      </dgm:prSet>
      <dgm:spPr/>
    </dgm:pt>
    <dgm:pt modelId="{C13D231B-FFDC-2540-A610-3B0307B99DA9}" type="pres">
      <dgm:prSet presAssocID="{24D4A806-F29E-124F-AE97-BC27224448CE}" presName="sibTrans" presStyleCnt="0"/>
      <dgm:spPr/>
    </dgm:pt>
    <dgm:pt modelId="{70B4161A-2F9F-FD44-AF22-5B4467D26DBC}" type="pres">
      <dgm:prSet presAssocID="{FD4CD46F-B6A3-2C48-9DC9-FF419A7425E8}" presName="node" presStyleLbl="node1" presStyleIdx="6" presStyleCnt="7">
        <dgm:presLayoutVars>
          <dgm:bulletEnabled val="1"/>
        </dgm:presLayoutVars>
      </dgm:prSet>
      <dgm:spPr/>
    </dgm:pt>
  </dgm:ptLst>
  <dgm:cxnLst>
    <dgm:cxn modelId="{6218B413-E686-9E49-BC37-6164A14FE6D6}" srcId="{8AB86B1B-B2BF-0245-95F3-42005662DF94}" destId="{A22BF3F2-AF6F-3D45-8F80-382CC392CDE0}" srcOrd="5" destOrd="0" parTransId="{8782E468-331D-5047-9EF0-69703D0D1E64}" sibTransId="{24D4A806-F29E-124F-AE97-BC27224448CE}"/>
    <dgm:cxn modelId="{53895C18-330D-4841-A364-4D8874E778EA}" srcId="{8AB86B1B-B2BF-0245-95F3-42005662DF94}" destId="{FD4CD46F-B6A3-2C48-9DC9-FF419A7425E8}" srcOrd="6" destOrd="0" parTransId="{FA1FEF08-CD9E-B14D-BDC3-0A895ECE3591}" sibTransId="{F9EDCD9E-E688-4F4D-A11B-268496DAAF68}"/>
    <dgm:cxn modelId="{EEEFED37-9ECA-E44F-890B-A623A5FB866F}" type="presOf" srcId="{FFA5CD6C-FB41-AA4B-88F2-AD86CB79841A}" destId="{659B7954-990B-2449-A09B-41C0E5D19893}" srcOrd="0" destOrd="0" presId="urn:microsoft.com/office/officeart/2005/8/layout/default"/>
    <dgm:cxn modelId="{5AF74439-89B0-A546-B80D-393E2DB267BF}" srcId="{8AB86B1B-B2BF-0245-95F3-42005662DF94}" destId="{0A960F44-2A93-C043-840E-4F994CCEE4AA}" srcOrd="2" destOrd="0" parTransId="{905A433B-3729-704D-8115-C01FC4B88590}" sibTransId="{388A79F3-E1B6-BE4D-8C9D-0897412EA6A4}"/>
    <dgm:cxn modelId="{64DB5D46-C7FA-7F49-B6DF-0012B4E0327A}" srcId="{8AB86B1B-B2BF-0245-95F3-42005662DF94}" destId="{76ABCF25-7A8E-1E4D-9F82-3F078282FC56}" srcOrd="4" destOrd="0" parTransId="{DB6538F1-A4C4-9349-9D4B-C85BBDECA416}" sibTransId="{ECA2480C-AB13-044F-995A-923AEBD9C0CF}"/>
    <dgm:cxn modelId="{48EB564B-630C-2745-90BE-3AD179F992D0}" type="presOf" srcId="{8A33D70E-723A-C946-ACF4-1D2DE6E53C3A}" destId="{4BCB789A-C96D-6F4D-B0FE-4EAEE9D028C9}" srcOrd="0" destOrd="0" presId="urn:microsoft.com/office/officeart/2005/8/layout/default"/>
    <dgm:cxn modelId="{9F274F4F-606F-3E4C-BA65-97033440AFDF}" type="presOf" srcId="{E48F9A80-D6B9-7E46-A69B-01C4C68381A8}" destId="{4CDB14BD-5E9F-F249-8C52-A55EA67D40B7}" srcOrd="0" destOrd="0" presId="urn:microsoft.com/office/officeart/2005/8/layout/default"/>
    <dgm:cxn modelId="{91756853-EFB8-8C4F-BE6A-5351F47FA4E7}" type="presOf" srcId="{76ABCF25-7A8E-1E4D-9F82-3F078282FC56}" destId="{E3FC8D67-90C0-F54F-AFAE-8A5D420C63E7}" srcOrd="0" destOrd="0" presId="urn:microsoft.com/office/officeart/2005/8/layout/default"/>
    <dgm:cxn modelId="{C5772657-2634-4849-B966-17925A141F6A}" srcId="{8AB86B1B-B2BF-0245-95F3-42005662DF94}" destId="{FFA5CD6C-FB41-AA4B-88F2-AD86CB79841A}" srcOrd="1" destOrd="0" parTransId="{9630B93E-B1ED-D945-A489-3ECE6FC94F9F}" sibTransId="{F8BC6EED-80AC-8044-B3BA-32CF522A2038}"/>
    <dgm:cxn modelId="{7DE15659-AE30-1349-A8AB-372D62DBBD11}" srcId="{8AB86B1B-B2BF-0245-95F3-42005662DF94}" destId="{8A33D70E-723A-C946-ACF4-1D2DE6E53C3A}" srcOrd="3" destOrd="0" parTransId="{6122E913-D94B-BE44-A1DD-77A6625ECD47}" sibTransId="{684EE39D-2A25-414D-973E-DB5B34DEF4A9}"/>
    <dgm:cxn modelId="{13DC8C9A-63B2-2148-A6C5-F361E372F4A9}" type="presOf" srcId="{A22BF3F2-AF6F-3D45-8F80-382CC392CDE0}" destId="{7CA1DDA4-9F2D-B04F-B779-6805CCE5B583}" srcOrd="0" destOrd="0" presId="urn:microsoft.com/office/officeart/2005/8/layout/default"/>
    <dgm:cxn modelId="{B41FC9CE-B980-0E43-9706-503519C85814}" srcId="{8AB86B1B-B2BF-0245-95F3-42005662DF94}" destId="{E48F9A80-D6B9-7E46-A69B-01C4C68381A8}" srcOrd="0" destOrd="0" parTransId="{18C4096B-F148-A848-95D8-5E699A8EC75B}" sibTransId="{2CFCB50E-72B7-9F40-9985-107A56A6AD00}"/>
    <dgm:cxn modelId="{4501C1DB-B8E3-784D-95E3-0570D4A5E30F}" type="presOf" srcId="{FD4CD46F-B6A3-2C48-9DC9-FF419A7425E8}" destId="{70B4161A-2F9F-FD44-AF22-5B4467D26DBC}" srcOrd="0" destOrd="0" presId="urn:microsoft.com/office/officeart/2005/8/layout/default"/>
    <dgm:cxn modelId="{59A19ADE-235F-DF46-A582-E14EDEBDFF92}" type="presOf" srcId="{8AB86B1B-B2BF-0245-95F3-42005662DF94}" destId="{D5E86107-E470-3D4E-9ED2-44C3B09202AD}" srcOrd="0" destOrd="0" presId="urn:microsoft.com/office/officeart/2005/8/layout/default"/>
    <dgm:cxn modelId="{4DB4FCE7-2F96-3D44-89AF-7D2F178405A1}" type="presOf" srcId="{0A960F44-2A93-C043-840E-4F994CCEE4AA}" destId="{51016DC4-8D90-A44F-AF97-D08F61DE2907}" srcOrd="0" destOrd="0" presId="urn:microsoft.com/office/officeart/2005/8/layout/default"/>
    <dgm:cxn modelId="{87408CE2-EDE7-F644-9C0F-AB906CB054A9}" type="presParOf" srcId="{D5E86107-E470-3D4E-9ED2-44C3B09202AD}" destId="{4CDB14BD-5E9F-F249-8C52-A55EA67D40B7}" srcOrd="0" destOrd="0" presId="urn:microsoft.com/office/officeart/2005/8/layout/default"/>
    <dgm:cxn modelId="{898E1C9E-A2EF-3546-9A79-734F0727992F}" type="presParOf" srcId="{D5E86107-E470-3D4E-9ED2-44C3B09202AD}" destId="{EC6E3305-1539-8B47-9F9D-01BD7F601F92}" srcOrd="1" destOrd="0" presId="urn:microsoft.com/office/officeart/2005/8/layout/default"/>
    <dgm:cxn modelId="{227D0D42-0A13-6549-BBF6-1B71486D0B04}" type="presParOf" srcId="{D5E86107-E470-3D4E-9ED2-44C3B09202AD}" destId="{659B7954-990B-2449-A09B-41C0E5D19893}" srcOrd="2" destOrd="0" presId="urn:microsoft.com/office/officeart/2005/8/layout/default"/>
    <dgm:cxn modelId="{3189CBB4-C13E-0E4E-8C88-6778D529A5CB}" type="presParOf" srcId="{D5E86107-E470-3D4E-9ED2-44C3B09202AD}" destId="{A9756F0F-7EB8-0E4A-8607-5ED9AFB0F967}" srcOrd="3" destOrd="0" presId="urn:microsoft.com/office/officeart/2005/8/layout/default"/>
    <dgm:cxn modelId="{C353C18C-068E-4542-A0F4-5430EE1BD128}" type="presParOf" srcId="{D5E86107-E470-3D4E-9ED2-44C3B09202AD}" destId="{51016DC4-8D90-A44F-AF97-D08F61DE2907}" srcOrd="4" destOrd="0" presId="urn:microsoft.com/office/officeart/2005/8/layout/default"/>
    <dgm:cxn modelId="{F65305C7-2B85-7245-9E0E-7AAA26249648}" type="presParOf" srcId="{D5E86107-E470-3D4E-9ED2-44C3B09202AD}" destId="{BDE25DE7-10EC-2A45-A190-42B669D36F3D}" srcOrd="5" destOrd="0" presId="urn:microsoft.com/office/officeart/2005/8/layout/default"/>
    <dgm:cxn modelId="{EF7F1A1B-81C0-EE42-B118-C6491169AFF7}" type="presParOf" srcId="{D5E86107-E470-3D4E-9ED2-44C3B09202AD}" destId="{4BCB789A-C96D-6F4D-B0FE-4EAEE9D028C9}" srcOrd="6" destOrd="0" presId="urn:microsoft.com/office/officeart/2005/8/layout/default"/>
    <dgm:cxn modelId="{7B866CB4-67B8-FB41-BAE5-99FBDEC6B052}" type="presParOf" srcId="{D5E86107-E470-3D4E-9ED2-44C3B09202AD}" destId="{658941DA-EA56-ED43-98F5-8CD343C71A88}" srcOrd="7" destOrd="0" presId="urn:microsoft.com/office/officeart/2005/8/layout/default"/>
    <dgm:cxn modelId="{4E83A074-4A48-DD4D-898C-FFE036CD5DAB}" type="presParOf" srcId="{D5E86107-E470-3D4E-9ED2-44C3B09202AD}" destId="{E3FC8D67-90C0-F54F-AFAE-8A5D420C63E7}" srcOrd="8" destOrd="0" presId="urn:microsoft.com/office/officeart/2005/8/layout/default"/>
    <dgm:cxn modelId="{15D041E9-545F-BF42-BC34-92B0255E823A}" type="presParOf" srcId="{D5E86107-E470-3D4E-9ED2-44C3B09202AD}" destId="{825CEBE5-3A6C-8D4B-A0BB-A16A2DE64EC9}" srcOrd="9" destOrd="0" presId="urn:microsoft.com/office/officeart/2005/8/layout/default"/>
    <dgm:cxn modelId="{BBA249F0-2821-654F-8866-961FAAE67947}" type="presParOf" srcId="{D5E86107-E470-3D4E-9ED2-44C3B09202AD}" destId="{7CA1DDA4-9F2D-B04F-B779-6805CCE5B583}" srcOrd="10" destOrd="0" presId="urn:microsoft.com/office/officeart/2005/8/layout/default"/>
    <dgm:cxn modelId="{E6F5A8EC-770A-B84D-B9DC-F621C99DB46E}" type="presParOf" srcId="{D5E86107-E470-3D4E-9ED2-44C3B09202AD}" destId="{C13D231B-FFDC-2540-A610-3B0307B99DA9}" srcOrd="11" destOrd="0" presId="urn:microsoft.com/office/officeart/2005/8/layout/default"/>
    <dgm:cxn modelId="{3455282C-0611-FE4B-9F56-5839030EAA82}" type="presParOf" srcId="{D5E86107-E470-3D4E-9ED2-44C3B09202AD}" destId="{70B4161A-2F9F-FD44-AF22-5B4467D26DB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608AAD-33A8-C644-B321-6252AB9465C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585F28-8795-3E45-93FB-2664F62F3030}">
      <dgm:prSet phldrT="[Text]"/>
      <dgm:spPr/>
      <dgm:t>
        <a:bodyPr/>
        <a:lstStyle/>
        <a:p>
          <a:r>
            <a:rPr lang="en-US" dirty="0"/>
            <a:t>Placebo Treatment</a:t>
          </a:r>
        </a:p>
      </dgm:t>
    </dgm:pt>
    <dgm:pt modelId="{29FB295F-A84E-A048-8B8A-324545D6FC0D}" type="parTrans" cxnId="{787C502E-C971-2845-9460-BCBF654EF3C8}">
      <dgm:prSet/>
      <dgm:spPr/>
      <dgm:t>
        <a:bodyPr/>
        <a:lstStyle/>
        <a:p>
          <a:endParaRPr lang="en-US"/>
        </a:p>
      </dgm:t>
    </dgm:pt>
    <dgm:pt modelId="{C6C392F6-ABD9-1145-BF8C-7D46F0655916}" type="sibTrans" cxnId="{787C502E-C971-2845-9460-BCBF654EF3C8}">
      <dgm:prSet/>
      <dgm:spPr/>
      <dgm:t>
        <a:bodyPr/>
        <a:lstStyle/>
        <a:p>
          <a:endParaRPr lang="en-US"/>
        </a:p>
      </dgm:t>
    </dgm:pt>
    <dgm:pt modelId="{B8966186-0222-D14A-837F-6A48CA584AAA}">
      <dgm:prSet/>
      <dgm:spPr/>
      <dgm:t>
        <a:bodyPr/>
        <a:lstStyle/>
        <a:p>
          <a:r>
            <a:rPr lang="en-US"/>
            <a:t>Replace treatment with a random variable.</a:t>
          </a:r>
          <a:endParaRPr lang="en-US" dirty="0"/>
        </a:p>
      </dgm:t>
    </dgm:pt>
    <dgm:pt modelId="{926B8746-5472-8148-9D6D-B85B30D2698E}" type="parTrans" cxnId="{C9984542-68F3-CC4D-916D-F358A744ECB2}">
      <dgm:prSet/>
      <dgm:spPr/>
      <dgm:t>
        <a:bodyPr/>
        <a:lstStyle/>
        <a:p>
          <a:endParaRPr lang="en-US"/>
        </a:p>
      </dgm:t>
    </dgm:pt>
    <dgm:pt modelId="{C7262544-7FCC-494B-AF8D-EF3C065AEFAD}" type="sibTrans" cxnId="{C9984542-68F3-CC4D-916D-F358A744ECB2}">
      <dgm:prSet/>
      <dgm:spPr/>
      <dgm:t>
        <a:bodyPr/>
        <a:lstStyle/>
        <a:p>
          <a:endParaRPr lang="en-US"/>
        </a:p>
      </dgm:t>
    </dgm:pt>
    <dgm:pt modelId="{ABDFE707-741B-1848-B0D2-31D9F6EA72F8}">
      <dgm:prSet/>
      <dgm:spPr/>
      <dgm:t>
        <a:bodyPr/>
        <a:lstStyle/>
        <a:p>
          <a:r>
            <a:rPr lang="en-US"/>
            <a:t>Irrelevant Additional Confounder</a:t>
          </a:r>
          <a:endParaRPr lang="en-US" dirty="0"/>
        </a:p>
      </dgm:t>
    </dgm:pt>
    <dgm:pt modelId="{1E17247E-A583-F448-91FD-0682E41B3EB3}" type="parTrans" cxnId="{C86F42C2-E256-C44A-BDC0-B808C185F71A}">
      <dgm:prSet/>
      <dgm:spPr/>
      <dgm:t>
        <a:bodyPr/>
        <a:lstStyle/>
        <a:p>
          <a:endParaRPr lang="en-US"/>
        </a:p>
      </dgm:t>
    </dgm:pt>
    <dgm:pt modelId="{DDF0F716-C2B9-9B47-9071-CDC75F6E354F}" type="sibTrans" cxnId="{C86F42C2-E256-C44A-BDC0-B808C185F71A}">
      <dgm:prSet/>
      <dgm:spPr/>
      <dgm:t>
        <a:bodyPr/>
        <a:lstStyle/>
        <a:p>
          <a:endParaRPr lang="en-US"/>
        </a:p>
      </dgm:t>
    </dgm:pt>
    <dgm:pt modelId="{2212B76A-6576-5E48-90F5-90899F19DEE8}">
      <dgm:prSet/>
      <dgm:spPr/>
      <dgm:t>
        <a:bodyPr/>
        <a:lstStyle/>
        <a:p>
          <a:r>
            <a:rPr lang="en-US"/>
            <a:t>Add a random common cause variable.</a:t>
          </a:r>
          <a:endParaRPr lang="en-US" dirty="0"/>
        </a:p>
      </dgm:t>
    </dgm:pt>
    <dgm:pt modelId="{858CF8B5-69B4-F240-B60A-83A6880EE522}" type="parTrans" cxnId="{E3224A9D-2B6D-C34C-ABA6-D3889C4AE238}">
      <dgm:prSet/>
      <dgm:spPr/>
      <dgm:t>
        <a:bodyPr/>
        <a:lstStyle/>
        <a:p>
          <a:endParaRPr lang="en-US"/>
        </a:p>
      </dgm:t>
    </dgm:pt>
    <dgm:pt modelId="{B4E5B2C7-6D77-4C45-A4B8-2DB21D33E4B4}" type="sibTrans" cxnId="{E3224A9D-2B6D-C34C-ABA6-D3889C4AE238}">
      <dgm:prSet/>
      <dgm:spPr/>
      <dgm:t>
        <a:bodyPr/>
        <a:lstStyle/>
        <a:p>
          <a:endParaRPr lang="en-US"/>
        </a:p>
      </dgm:t>
    </dgm:pt>
    <dgm:pt modelId="{E5170A27-6F41-C74F-A5FF-59D14FDF4A5E}">
      <dgm:prSet/>
      <dgm:spPr/>
      <dgm:t>
        <a:bodyPr/>
        <a:lstStyle/>
        <a:p>
          <a:r>
            <a:rPr lang="en-US"/>
            <a:t>Subset validation</a:t>
          </a:r>
          <a:endParaRPr lang="en-US" dirty="0"/>
        </a:p>
      </dgm:t>
    </dgm:pt>
    <dgm:pt modelId="{B8359842-9914-444B-8B39-F3DA23324AD0}" type="parTrans" cxnId="{879AC063-0EE0-9D41-8EA7-60EF943E4064}">
      <dgm:prSet/>
      <dgm:spPr/>
      <dgm:t>
        <a:bodyPr/>
        <a:lstStyle/>
        <a:p>
          <a:endParaRPr lang="en-US"/>
        </a:p>
      </dgm:t>
    </dgm:pt>
    <dgm:pt modelId="{634C2782-C6FD-8D48-A62D-1C02D44A1320}" type="sibTrans" cxnId="{879AC063-0EE0-9D41-8EA7-60EF943E4064}">
      <dgm:prSet/>
      <dgm:spPr/>
      <dgm:t>
        <a:bodyPr/>
        <a:lstStyle/>
        <a:p>
          <a:endParaRPr lang="en-US"/>
        </a:p>
      </dgm:t>
    </dgm:pt>
    <dgm:pt modelId="{594DD328-E100-1940-953F-8E3917D14F41}">
      <dgm:prSet/>
      <dgm:spPr/>
      <dgm:t>
        <a:bodyPr/>
        <a:lstStyle/>
        <a:p>
          <a:r>
            <a:rPr lang="en-US"/>
            <a:t>Remove a random subset of the data.</a:t>
          </a:r>
          <a:endParaRPr lang="en-US" dirty="0"/>
        </a:p>
      </dgm:t>
    </dgm:pt>
    <dgm:pt modelId="{2FA3621F-E7C7-4443-848D-C5FD46A84BCD}" type="parTrans" cxnId="{4DC31161-4EED-5542-85EC-CC3C4AC4829E}">
      <dgm:prSet/>
      <dgm:spPr/>
      <dgm:t>
        <a:bodyPr/>
        <a:lstStyle/>
        <a:p>
          <a:endParaRPr lang="en-US"/>
        </a:p>
      </dgm:t>
    </dgm:pt>
    <dgm:pt modelId="{02937A62-582F-454D-B055-54F9A3877100}" type="sibTrans" cxnId="{4DC31161-4EED-5542-85EC-CC3C4AC4829E}">
      <dgm:prSet/>
      <dgm:spPr/>
      <dgm:t>
        <a:bodyPr/>
        <a:lstStyle/>
        <a:p>
          <a:endParaRPr lang="en-US"/>
        </a:p>
      </dgm:t>
    </dgm:pt>
    <dgm:pt modelId="{7F18D505-68C6-A946-BA85-18C4C27BA62F}">
      <dgm:prSet/>
      <dgm:spPr/>
      <dgm:t>
        <a:bodyPr/>
        <a:lstStyle/>
        <a:p>
          <a:r>
            <a:rPr lang="en-US"/>
            <a:t>Random Replace</a:t>
          </a:r>
          <a:endParaRPr lang="en-US" dirty="0"/>
        </a:p>
      </dgm:t>
    </dgm:pt>
    <dgm:pt modelId="{9705EFC5-6348-7941-B025-7127B76DAD7C}" type="parTrans" cxnId="{576BE2AF-BF79-484C-9A7F-690F62AED44F}">
      <dgm:prSet/>
      <dgm:spPr/>
      <dgm:t>
        <a:bodyPr/>
        <a:lstStyle/>
        <a:p>
          <a:endParaRPr lang="en-US"/>
        </a:p>
      </dgm:t>
    </dgm:pt>
    <dgm:pt modelId="{9B437144-6653-9A4B-BBB8-80F63EE4206F}" type="sibTrans" cxnId="{576BE2AF-BF79-484C-9A7F-690F62AED44F}">
      <dgm:prSet/>
      <dgm:spPr/>
      <dgm:t>
        <a:bodyPr/>
        <a:lstStyle/>
        <a:p>
          <a:endParaRPr lang="en-US"/>
        </a:p>
      </dgm:t>
    </dgm:pt>
    <dgm:pt modelId="{9877415B-FB15-E04F-9A25-10857139051F}">
      <dgm:prSet/>
      <dgm:spPr/>
      <dgm:t>
        <a:bodyPr/>
        <a:lstStyle/>
        <a:p>
          <a:r>
            <a:rPr lang="en-US"/>
            <a:t>Random replace a covariate with an irrelevant variable.</a:t>
          </a:r>
          <a:endParaRPr lang="en-US" dirty="0"/>
        </a:p>
      </dgm:t>
    </dgm:pt>
    <dgm:pt modelId="{17E2627B-EC0B-104F-99DE-F1A93233ECBE}" type="parTrans" cxnId="{B3B33527-382E-1F48-99D2-ED24914181E4}">
      <dgm:prSet/>
      <dgm:spPr/>
      <dgm:t>
        <a:bodyPr/>
        <a:lstStyle/>
        <a:p>
          <a:endParaRPr lang="en-US"/>
        </a:p>
      </dgm:t>
    </dgm:pt>
    <dgm:pt modelId="{4E3BB3B5-9D2F-774E-A8EB-3E2FE903B3EF}" type="sibTrans" cxnId="{B3B33527-382E-1F48-99D2-ED24914181E4}">
      <dgm:prSet/>
      <dgm:spPr/>
      <dgm:t>
        <a:bodyPr/>
        <a:lstStyle/>
        <a:p>
          <a:endParaRPr lang="en-US"/>
        </a:p>
      </dgm:t>
    </dgm:pt>
    <dgm:pt modelId="{34B7D501-98C1-F743-90E2-167718178FEF}">
      <dgm:prSet/>
      <dgm:spPr/>
      <dgm:t>
        <a:bodyPr/>
        <a:lstStyle/>
        <a:p>
          <a:r>
            <a:rPr lang="en-US" dirty="0"/>
            <a:t>Selection Bias</a:t>
          </a:r>
        </a:p>
      </dgm:t>
    </dgm:pt>
    <dgm:pt modelId="{12EF685C-2DE6-0E4E-9A85-6C96A2067180}" type="parTrans" cxnId="{2CB55914-26FE-4B4E-A289-E72BF3D3109E}">
      <dgm:prSet/>
      <dgm:spPr/>
      <dgm:t>
        <a:bodyPr/>
        <a:lstStyle/>
        <a:p>
          <a:endParaRPr lang="en-US"/>
        </a:p>
      </dgm:t>
    </dgm:pt>
    <dgm:pt modelId="{843EE6A4-AF5F-1748-A99E-994456E886D9}" type="sibTrans" cxnId="{2CB55914-26FE-4B4E-A289-E72BF3D3109E}">
      <dgm:prSet/>
      <dgm:spPr/>
      <dgm:t>
        <a:bodyPr/>
        <a:lstStyle/>
        <a:p>
          <a:endParaRPr lang="en-US"/>
        </a:p>
      </dgm:t>
    </dgm:pt>
    <dgm:pt modelId="{96D54A88-75BE-0245-81AE-4E5602695BCB}">
      <dgm:prSet/>
      <dgm:spPr/>
      <dgm:t>
        <a:bodyPr/>
        <a:lstStyle/>
        <a:p>
          <a:pPr rtl="0"/>
          <a:r>
            <a:rPr lang="en-US" dirty="0"/>
            <a:t>Blackwell, 2013</a:t>
          </a:r>
        </a:p>
      </dgm:t>
    </dgm:pt>
    <dgm:pt modelId="{3B0DE5AD-9435-034F-9565-12068C284C21}" type="parTrans" cxnId="{CEAA0AD7-0F32-1D48-9707-8615EE5494F7}">
      <dgm:prSet/>
      <dgm:spPr/>
    </dgm:pt>
    <dgm:pt modelId="{F6577891-8DC8-074E-998E-137B0017B846}" type="sibTrans" cxnId="{CEAA0AD7-0F32-1D48-9707-8615EE5494F7}">
      <dgm:prSet/>
      <dgm:spPr/>
    </dgm:pt>
    <dgm:pt modelId="{130C12E9-72FC-5147-9180-BF0A24F7E72E}" type="pres">
      <dgm:prSet presAssocID="{26608AAD-33A8-C644-B321-6252AB9465C9}" presName="diagram" presStyleCnt="0">
        <dgm:presLayoutVars>
          <dgm:dir/>
          <dgm:resizeHandles val="exact"/>
        </dgm:presLayoutVars>
      </dgm:prSet>
      <dgm:spPr/>
    </dgm:pt>
    <dgm:pt modelId="{EA188764-23D5-EB4B-9CD9-9A3C38CE4F25}" type="pres">
      <dgm:prSet presAssocID="{3A585F28-8795-3E45-93FB-2664F62F3030}" presName="node" presStyleLbl="node1" presStyleIdx="0" presStyleCnt="5">
        <dgm:presLayoutVars>
          <dgm:bulletEnabled val="1"/>
        </dgm:presLayoutVars>
      </dgm:prSet>
      <dgm:spPr/>
    </dgm:pt>
    <dgm:pt modelId="{49F57726-3C6E-CE4B-9AFC-340E67121D44}" type="pres">
      <dgm:prSet presAssocID="{C6C392F6-ABD9-1145-BF8C-7D46F0655916}" presName="sibTrans" presStyleCnt="0"/>
      <dgm:spPr/>
    </dgm:pt>
    <dgm:pt modelId="{B78C7D31-A345-5B49-AB28-13BC52354611}" type="pres">
      <dgm:prSet presAssocID="{ABDFE707-741B-1848-B0D2-31D9F6EA72F8}" presName="node" presStyleLbl="node1" presStyleIdx="1" presStyleCnt="5">
        <dgm:presLayoutVars>
          <dgm:bulletEnabled val="1"/>
        </dgm:presLayoutVars>
      </dgm:prSet>
      <dgm:spPr/>
    </dgm:pt>
    <dgm:pt modelId="{15C215F6-11E6-9642-BB81-98EE3048FC42}" type="pres">
      <dgm:prSet presAssocID="{DDF0F716-C2B9-9B47-9071-CDC75F6E354F}" presName="sibTrans" presStyleCnt="0"/>
      <dgm:spPr/>
    </dgm:pt>
    <dgm:pt modelId="{18918D1C-2829-CF42-A72B-432EC17A021C}" type="pres">
      <dgm:prSet presAssocID="{E5170A27-6F41-C74F-A5FF-59D14FDF4A5E}" presName="node" presStyleLbl="node1" presStyleIdx="2" presStyleCnt="5">
        <dgm:presLayoutVars>
          <dgm:bulletEnabled val="1"/>
        </dgm:presLayoutVars>
      </dgm:prSet>
      <dgm:spPr/>
    </dgm:pt>
    <dgm:pt modelId="{6FDD8820-66C8-BC42-A369-F861D6614CA8}" type="pres">
      <dgm:prSet presAssocID="{634C2782-C6FD-8D48-A62D-1C02D44A1320}" presName="sibTrans" presStyleCnt="0"/>
      <dgm:spPr/>
    </dgm:pt>
    <dgm:pt modelId="{F06C0D4A-086F-B14D-BBF9-49BFB8DD17A4}" type="pres">
      <dgm:prSet presAssocID="{7F18D505-68C6-A946-BA85-18C4C27BA62F}" presName="node" presStyleLbl="node1" presStyleIdx="3" presStyleCnt="5">
        <dgm:presLayoutVars>
          <dgm:bulletEnabled val="1"/>
        </dgm:presLayoutVars>
      </dgm:prSet>
      <dgm:spPr/>
    </dgm:pt>
    <dgm:pt modelId="{3DDEDADF-4AC1-FE4B-8B1D-2ABB159FBCDF}" type="pres">
      <dgm:prSet presAssocID="{9B437144-6653-9A4B-BBB8-80F63EE4206F}" presName="sibTrans" presStyleCnt="0"/>
      <dgm:spPr/>
    </dgm:pt>
    <dgm:pt modelId="{03323E77-7DA8-5846-A82F-A04D50749E8C}" type="pres">
      <dgm:prSet presAssocID="{34B7D501-98C1-F743-90E2-167718178FEF}" presName="node" presStyleLbl="node1" presStyleIdx="4" presStyleCnt="5">
        <dgm:presLayoutVars>
          <dgm:bulletEnabled val="1"/>
        </dgm:presLayoutVars>
      </dgm:prSet>
      <dgm:spPr/>
    </dgm:pt>
  </dgm:ptLst>
  <dgm:cxnLst>
    <dgm:cxn modelId="{AAA6E30D-3366-1243-A0F3-45993E4B2D30}" type="presOf" srcId="{34B7D501-98C1-F743-90E2-167718178FEF}" destId="{03323E77-7DA8-5846-A82F-A04D50749E8C}" srcOrd="0" destOrd="0" presId="urn:microsoft.com/office/officeart/2005/8/layout/default"/>
    <dgm:cxn modelId="{2CB55914-26FE-4B4E-A289-E72BF3D3109E}" srcId="{26608AAD-33A8-C644-B321-6252AB9465C9}" destId="{34B7D501-98C1-F743-90E2-167718178FEF}" srcOrd="4" destOrd="0" parTransId="{12EF685C-2DE6-0E4E-9A85-6C96A2067180}" sibTransId="{843EE6A4-AF5F-1748-A99E-994456E886D9}"/>
    <dgm:cxn modelId="{FBB88D24-FA54-F843-AFE4-3B342DE063A6}" type="presOf" srcId="{ABDFE707-741B-1848-B0D2-31D9F6EA72F8}" destId="{B78C7D31-A345-5B49-AB28-13BC52354611}" srcOrd="0" destOrd="0" presId="urn:microsoft.com/office/officeart/2005/8/layout/default"/>
    <dgm:cxn modelId="{B3B33527-382E-1F48-99D2-ED24914181E4}" srcId="{7F18D505-68C6-A946-BA85-18C4C27BA62F}" destId="{9877415B-FB15-E04F-9A25-10857139051F}" srcOrd="0" destOrd="0" parTransId="{17E2627B-EC0B-104F-99DE-F1A93233ECBE}" sibTransId="{4E3BB3B5-9D2F-774E-A8EB-3E2FE903B3EF}"/>
    <dgm:cxn modelId="{8AAFED2B-8BF8-FC4A-B340-A7B413C69CC6}" type="presOf" srcId="{E5170A27-6F41-C74F-A5FF-59D14FDF4A5E}" destId="{18918D1C-2829-CF42-A72B-432EC17A021C}" srcOrd="0" destOrd="0" presId="urn:microsoft.com/office/officeart/2005/8/layout/default"/>
    <dgm:cxn modelId="{787C502E-C971-2845-9460-BCBF654EF3C8}" srcId="{26608AAD-33A8-C644-B321-6252AB9465C9}" destId="{3A585F28-8795-3E45-93FB-2664F62F3030}" srcOrd="0" destOrd="0" parTransId="{29FB295F-A84E-A048-8B8A-324545D6FC0D}" sibTransId="{C6C392F6-ABD9-1145-BF8C-7D46F0655916}"/>
    <dgm:cxn modelId="{9873E339-6C9A-044E-986F-F1F33202E48E}" type="presOf" srcId="{2212B76A-6576-5E48-90F5-90899F19DEE8}" destId="{B78C7D31-A345-5B49-AB28-13BC52354611}" srcOrd="0" destOrd="1" presId="urn:microsoft.com/office/officeart/2005/8/layout/default"/>
    <dgm:cxn modelId="{C9984542-68F3-CC4D-916D-F358A744ECB2}" srcId="{3A585F28-8795-3E45-93FB-2664F62F3030}" destId="{B8966186-0222-D14A-837F-6A48CA584AAA}" srcOrd="0" destOrd="0" parTransId="{926B8746-5472-8148-9D6D-B85B30D2698E}" sibTransId="{C7262544-7FCC-494B-AF8D-EF3C065AEFAD}"/>
    <dgm:cxn modelId="{4DC31161-4EED-5542-85EC-CC3C4AC4829E}" srcId="{E5170A27-6F41-C74F-A5FF-59D14FDF4A5E}" destId="{594DD328-E100-1940-953F-8E3917D14F41}" srcOrd="0" destOrd="0" parTransId="{2FA3621F-E7C7-4443-848D-C5FD46A84BCD}" sibTransId="{02937A62-582F-454D-B055-54F9A3877100}"/>
    <dgm:cxn modelId="{66126E62-03E4-5546-A681-7519D1BC46F2}" type="presOf" srcId="{9877415B-FB15-E04F-9A25-10857139051F}" destId="{F06C0D4A-086F-B14D-BBF9-49BFB8DD17A4}" srcOrd="0" destOrd="1" presId="urn:microsoft.com/office/officeart/2005/8/layout/default"/>
    <dgm:cxn modelId="{879AC063-0EE0-9D41-8EA7-60EF943E4064}" srcId="{26608AAD-33A8-C644-B321-6252AB9465C9}" destId="{E5170A27-6F41-C74F-A5FF-59D14FDF4A5E}" srcOrd="2" destOrd="0" parTransId="{B8359842-9914-444B-8B39-F3DA23324AD0}" sibTransId="{634C2782-C6FD-8D48-A62D-1C02D44A1320}"/>
    <dgm:cxn modelId="{0418B365-C121-EF4F-9EA7-C3E6139E8407}" type="presOf" srcId="{3A585F28-8795-3E45-93FB-2664F62F3030}" destId="{EA188764-23D5-EB4B-9CD9-9A3C38CE4F25}" srcOrd="0" destOrd="0" presId="urn:microsoft.com/office/officeart/2005/8/layout/default"/>
    <dgm:cxn modelId="{7889CE9B-5B24-734F-8FA0-655BB3005D21}" type="presOf" srcId="{7F18D505-68C6-A946-BA85-18C4C27BA62F}" destId="{F06C0D4A-086F-B14D-BBF9-49BFB8DD17A4}" srcOrd="0" destOrd="0" presId="urn:microsoft.com/office/officeart/2005/8/layout/default"/>
    <dgm:cxn modelId="{E3224A9D-2B6D-C34C-ABA6-D3889C4AE238}" srcId="{ABDFE707-741B-1848-B0D2-31D9F6EA72F8}" destId="{2212B76A-6576-5E48-90F5-90899F19DEE8}" srcOrd="0" destOrd="0" parTransId="{858CF8B5-69B4-F240-B60A-83A6880EE522}" sibTransId="{B4E5B2C7-6D77-4C45-A4B8-2DB21D33E4B4}"/>
    <dgm:cxn modelId="{576BE2AF-BF79-484C-9A7F-690F62AED44F}" srcId="{26608AAD-33A8-C644-B321-6252AB9465C9}" destId="{7F18D505-68C6-A946-BA85-18C4C27BA62F}" srcOrd="3" destOrd="0" parTransId="{9705EFC5-6348-7941-B025-7127B76DAD7C}" sibTransId="{9B437144-6653-9A4B-BBB8-80F63EE4206F}"/>
    <dgm:cxn modelId="{31ED31BD-579A-FE49-9947-9AB58F5D9523}" type="presOf" srcId="{96D54A88-75BE-0245-81AE-4E5602695BCB}" destId="{03323E77-7DA8-5846-A82F-A04D50749E8C}" srcOrd="0" destOrd="1" presId="urn:microsoft.com/office/officeart/2005/8/layout/default"/>
    <dgm:cxn modelId="{7CF813C2-99F0-334B-8B1E-38949AE66C43}" type="presOf" srcId="{594DD328-E100-1940-953F-8E3917D14F41}" destId="{18918D1C-2829-CF42-A72B-432EC17A021C}" srcOrd="0" destOrd="1" presId="urn:microsoft.com/office/officeart/2005/8/layout/default"/>
    <dgm:cxn modelId="{C86F42C2-E256-C44A-BDC0-B808C185F71A}" srcId="{26608AAD-33A8-C644-B321-6252AB9465C9}" destId="{ABDFE707-741B-1848-B0D2-31D9F6EA72F8}" srcOrd="1" destOrd="0" parTransId="{1E17247E-A583-F448-91FD-0682E41B3EB3}" sibTransId="{DDF0F716-C2B9-9B47-9071-CDC75F6E354F}"/>
    <dgm:cxn modelId="{9600D4C5-B4A8-A34C-A91F-0179C9A754BA}" type="presOf" srcId="{26608AAD-33A8-C644-B321-6252AB9465C9}" destId="{130C12E9-72FC-5147-9180-BF0A24F7E72E}" srcOrd="0" destOrd="0" presId="urn:microsoft.com/office/officeart/2005/8/layout/default"/>
    <dgm:cxn modelId="{CEAA0AD7-0F32-1D48-9707-8615EE5494F7}" srcId="{34B7D501-98C1-F743-90E2-167718178FEF}" destId="{96D54A88-75BE-0245-81AE-4E5602695BCB}" srcOrd="0" destOrd="0" parTransId="{3B0DE5AD-9435-034F-9565-12068C284C21}" sibTransId="{F6577891-8DC8-074E-998E-137B0017B846}"/>
    <dgm:cxn modelId="{4A2C13F9-BD8C-B440-B918-1A3CD736FD39}" type="presOf" srcId="{B8966186-0222-D14A-837F-6A48CA584AAA}" destId="{EA188764-23D5-EB4B-9CD9-9A3C38CE4F25}" srcOrd="0" destOrd="1" presId="urn:microsoft.com/office/officeart/2005/8/layout/default"/>
    <dgm:cxn modelId="{100D2CA3-332F-974E-A3BC-64F06FD69090}" type="presParOf" srcId="{130C12E9-72FC-5147-9180-BF0A24F7E72E}" destId="{EA188764-23D5-EB4B-9CD9-9A3C38CE4F25}" srcOrd="0" destOrd="0" presId="urn:microsoft.com/office/officeart/2005/8/layout/default"/>
    <dgm:cxn modelId="{3BD5107F-0C81-924C-A72E-7812C3E5204A}" type="presParOf" srcId="{130C12E9-72FC-5147-9180-BF0A24F7E72E}" destId="{49F57726-3C6E-CE4B-9AFC-340E67121D44}" srcOrd="1" destOrd="0" presId="urn:microsoft.com/office/officeart/2005/8/layout/default"/>
    <dgm:cxn modelId="{4831F37D-9E90-DA4F-9693-E97757124FF5}" type="presParOf" srcId="{130C12E9-72FC-5147-9180-BF0A24F7E72E}" destId="{B78C7D31-A345-5B49-AB28-13BC52354611}" srcOrd="2" destOrd="0" presId="urn:microsoft.com/office/officeart/2005/8/layout/default"/>
    <dgm:cxn modelId="{94234A2D-90AC-5E4B-860A-46B6AA390B46}" type="presParOf" srcId="{130C12E9-72FC-5147-9180-BF0A24F7E72E}" destId="{15C215F6-11E6-9642-BB81-98EE3048FC42}" srcOrd="3" destOrd="0" presId="urn:microsoft.com/office/officeart/2005/8/layout/default"/>
    <dgm:cxn modelId="{41D75392-3513-4744-BCE0-86FCAC88DF8E}" type="presParOf" srcId="{130C12E9-72FC-5147-9180-BF0A24F7E72E}" destId="{18918D1C-2829-CF42-A72B-432EC17A021C}" srcOrd="4" destOrd="0" presId="urn:microsoft.com/office/officeart/2005/8/layout/default"/>
    <dgm:cxn modelId="{6ADE48C8-B470-A04E-9337-B781753E578E}" type="presParOf" srcId="{130C12E9-72FC-5147-9180-BF0A24F7E72E}" destId="{6FDD8820-66C8-BC42-A369-F861D6614CA8}" srcOrd="5" destOrd="0" presId="urn:microsoft.com/office/officeart/2005/8/layout/default"/>
    <dgm:cxn modelId="{FA21708C-EA28-4546-B083-8D3B43BF4D80}" type="presParOf" srcId="{130C12E9-72FC-5147-9180-BF0A24F7E72E}" destId="{F06C0D4A-086F-B14D-BBF9-49BFB8DD17A4}" srcOrd="6" destOrd="0" presId="urn:microsoft.com/office/officeart/2005/8/layout/default"/>
    <dgm:cxn modelId="{D9E278C2-169D-4544-84AA-0C5AE434D444}" type="presParOf" srcId="{130C12E9-72FC-5147-9180-BF0A24F7E72E}" destId="{3DDEDADF-4AC1-FE4B-8B1D-2ABB159FBCDF}" srcOrd="7" destOrd="0" presId="urn:microsoft.com/office/officeart/2005/8/layout/default"/>
    <dgm:cxn modelId="{7D265D5B-B4A7-154C-B595-7714A3E25C44}" type="presParOf" srcId="{130C12E9-72FC-5147-9180-BF0A24F7E72E}" destId="{03323E77-7DA8-5846-A82F-A04D50749E8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EE665-0A4A-CF47-94A5-A97EF969C001}">
      <dsp:nvSpPr>
        <dsp:cNvPr id="0" name=""/>
        <dsp:cNvSpPr/>
      </dsp:nvSpPr>
      <dsp:spPr>
        <a:xfrm>
          <a:off x="9242" y="522480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+ Assumptions</a:t>
          </a:r>
        </a:p>
      </dsp:txBody>
      <dsp:txXfrm>
        <a:off x="57787" y="571025"/>
        <a:ext cx="2665308" cy="1560349"/>
      </dsp:txXfrm>
    </dsp:sp>
    <dsp:sp modelId="{83B449B9-40E6-D04C-8C65-9294B5A8D813}">
      <dsp:nvSpPr>
        <dsp:cNvPr id="0" name=""/>
        <dsp:cNvSpPr/>
      </dsp:nvSpPr>
      <dsp:spPr>
        <a:xfrm>
          <a:off x="3047880" y="1008663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047880" y="1145678"/>
        <a:ext cx="409940" cy="411044"/>
      </dsp:txXfrm>
    </dsp:sp>
    <dsp:sp modelId="{D353704B-D73B-6849-B787-0DB7DBB30226}">
      <dsp:nvSpPr>
        <dsp:cNvPr id="0" name=""/>
        <dsp:cNvSpPr/>
      </dsp:nvSpPr>
      <dsp:spPr>
        <a:xfrm>
          <a:off x="3876600" y="522480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Causal Inference</a:t>
          </a:r>
        </a:p>
      </dsp:txBody>
      <dsp:txXfrm>
        <a:off x="3925145" y="571025"/>
        <a:ext cx="2665308" cy="1560349"/>
      </dsp:txXfrm>
    </dsp:sp>
    <dsp:sp modelId="{34D38439-C9B1-3141-BA1F-1A702EF00119}">
      <dsp:nvSpPr>
        <dsp:cNvPr id="0" name=""/>
        <dsp:cNvSpPr/>
      </dsp:nvSpPr>
      <dsp:spPr>
        <a:xfrm>
          <a:off x="6915239" y="1008663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915239" y="1145678"/>
        <a:ext cx="409940" cy="411044"/>
      </dsp:txXfrm>
    </dsp:sp>
    <dsp:sp modelId="{0D6BBBEE-4F45-6A44-A46B-A7C798ACB642}">
      <dsp:nvSpPr>
        <dsp:cNvPr id="0" name=""/>
        <dsp:cNvSpPr/>
      </dsp:nvSpPr>
      <dsp:spPr>
        <a:xfrm>
          <a:off x="7743958" y="522480"/>
          <a:ext cx="2762398" cy="165743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Better Decisions</a:t>
          </a:r>
        </a:p>
      </dsp:txBody>
      <dsp:txXfrm>
        <a:off x="7792503" y="571025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AF76F-4FFA-4251-9B9B-CBDC8E7115BF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4A88E-2137-40AC-A60F-6F8239BDFB0B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E502E-ED81-419B-9951-7565E2CFCE9E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L" sz="4000" b="1" kern="1200" dirty="0"/>
            <a:t>Motivation</a:t>
          </a:r>
          <a:endParaRPr lang="en-US" sz="4000" kern="1200" dirty="0"/>
        </a:p>
      </dsp:txBody>
      <dsp:txXfrm>
        <a:off x="75768" y="3053169"/>
        <a:ext cx="3093750" cy="720000"/>
      </dsp:txXfrm>
    </dsp:sp>
    <dsp:sp modelId="{620AC8F7-82E4-4451-9EB8-5D7E42787309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0331A-7337-455E-87A1-3DAF068B085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D51F1-AA19-499F-B520-9F37C3E38230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L" sz="4000" b="1" kern="1200" dirty="0"/>
            <a:t>Theory</a:t>
          </a:r>
          <a:endParaRPr lang="en-US" sz="4000" kern="1200" dirty="0"/>
        </a:p>
      </dsp:txBody>
      <dsp:txXfrm>
        <a:off x="3710925" y="3053169"/>
        <a:ext cx="3093750" cy="720000"/>
      </dsp:txXfrm>
    </dsp:sp>
    <dsp:sp modelId="{DDCEBB90-AB9B-46E7-8A6D-9B55AD8419B4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1B013-B326-4BFD-9082-B59A0FAA1368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14BD0-188D-40EF-B797-72EE29A8BFD0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L" sz="4000" b="1" kern="1200" dirty="0"/>
            <a:t>Practise</a:t>
          </a:r>
          <a:endParaRPr lang="en-US" sz="4000" kern="1200" dirty="0"/>
        </a:p>
      </dsp:txBody>
      <dsp:txXfrm>
        <a:off x="7346081" y="3053169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B590C-0A55-4483-975B-AE12D5C12954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F9FDA-75FC-430B-AD34-3E58D289BD6A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9C854-8AF0-490E-B622-CE19CD70D6E8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>
              <a:ea typeface="+mn-lt"/>
              <a:cs typeface="+mn-lt"/>
            </a:rPr>
            <a:t>ACTIONs </a:t>
          </a:r>
          <a:br>
            <a:rPr lang="en-US" sz="2100" b="1" kern="1200">
              <a:ea typeface="+mn-lt"/>
              <a:cs typeface="+mn-lt"/>
            </a:rPr>
          </a:br>
          <a:r>
            <a:rPr lang="en-US" sz="2100" kern="1200">
              <a:ea typeface="+mn-lt"/>
              <a:cs typeface="+mn-lt"/>
            </a:rPr>
            <a:t>business interventions</a:t>
          </a:r>
          <a:endParaRPr lang="en-US" sz="2100" b="0" kern="1200"/>
        </a:p>
      </dsp:txBody>
      <dsp:txXfrm>
        <a:off x="1342800" y="3255669"/>
        <a:ext cx="3600000" cy="720000"/>
      </dsp:txXfrm>
    </dsp:sp>
    <dsp:sp modelId="{E101446F-D077-478A-A678-36CD24A14E76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3C5ED-3664-4315-8E4D-AEAB441C5818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839A4-A82E-421A-9872-33C806D69FD2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>
              <a:latin typeface="Nunito Sans"/>
              <a:ea typeface="+mn-lt"/>
              <a:cs typeface="+mn-lt"/>
            </a:rPr>
            <a:t>KPI(s) </a:t>
          </a:r>
          <a:br>
            <a:rPr lang="en-US" sz="2100" b="1" kern="1200">
              <a:latin typeface="Nunito Sans"/>
              <a:ea typeface="+mn-lt"/>
              <a:cs typeface="+mn-lt"/>
            </a:rPr>
          </a:br>
          <a:r>
            <a:rPr lang="en-US" sz="2100" b="0" kern="1200">
              <a:latin typeface="Nunito Sans"/>
              <a:ea typeface="+mn-lt"/>
              <a:cs typeface="+mn-lt"/>
            </a:rPr>
            <a:t>outcome(s) you care about.</a:t>
          </a:r>
          <a:endParaRPr lang="en-US" sz="2100" b="0" kern="1200"/>
        </a:p>
      </dsp:txBody>
      <dsp:txXfrm>
        <a:off x="5572800" y="3255669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1291D-72C4-8642-9F0C-C212D7E127FA}">
      <dsp:nvSpPr>
        <dsp:cNvPr id="0" name=""/>
        <dsp:cNvSpPr/>
      </dsp:nvSpPr>
      <dsp:spPr>
        <a:xfrm>
          <a:off x="603" y="948177"/>
          <a:ext cx="1997243" cy="1374918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877" t="25025" r="877" b="250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BD69-1C8F-7D40-A5AD-9FF53D285CC8}">
      <dsp:nvSpPr>
        <dsp:cNvPr id="0" name=""/>
        <dsp:cNvSpPr/>
      </dsp:nvSpPr>
      <dsp:spPr>
        <a:xfrm>
          <a:off x="1461" y="2323095"/>
          <a:ext cx="1995527" cy="74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"causal</a:t>
          </a:r>
          <a:r>
            <a:rPr lang="en-US" sz="1800" b="0" i="0" kern="1200"/>
            <a:t> inference helps us provide a better user experience for customers on the </a:t>
          </a:r>
          <a:r>
            <a:rPr lang="en-US" sz="1800" b="1" i="0" kern="1200"/>
            <a:t>Uber</a:t>
          </a:r>
          <a:r>
            <a:rPr lang="en-US" sz="1800" b="0" i="0" kern="1200"/>
            <a:t> platform"</a:t>
          </a:r>
          <a:endParaRPr lang="en-US" sz="1800" kern="1200"/>
        </a:p>
      </dsp:txBody>
      <dsp:txXfrm>
        <a:off x="1461" y="2323095"/>
        <a:ext cx="1995527" cy="740340"/>
      </dsp:txXfrm>
    </dsp:sp>
    <dsp:sp modelId="{29FB36EE-EACF-C94B-9DC4-A97BAFA2ED46}">
      <dsp:nvSpPr>
        <dsp:cNvPr id="0" name=""/>
        <dsp:cNvSpPr/>
      </dsp:nvSpPr>
      <dsp:spPr>
        <a:xfrm>
          <a:off x="2385770" y="948177"/>
          <a:ext cx="1995527" cy="1374918"/>
        </a:xfrm>
        <a:prstGeom prst="roundRect">
          <a:avLst/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18B1F-14AF-E347-9BCA-7AC7F0BF8FDD}">
      <dsp:nvSpPr>
        <dsp:cNvPr id="0" name=""/>
        <dsp:cNvSpPr/>
      </dsp:nvSpPr>
      <dsp:spPr>
        <a:xfrm>
          <a:off x="2197482" y="2323095"/>
          <a:ext cx="2372103" cy="74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"we rely on </a:t>
          </a:r>
          <a:r>
            <a:rPr lang="en-US" sz="1800" b="1" i="0" kern="1200"/>
            <a:t>quasi-experiments and causal inference methods,</a:t>
          </a:r>
          <a:r>
            <a:rPr lang="en-US" sz="1800" b="0" i="0" kern="1200"/>
            <a:t> especially to measure new marketing and advertising ideas."</a:t>
          </a:r>
          <a:endParaRPr lang="en-US" sz="1800" kern="1200"/>
        </a:p>
      </dsp:txBody>
      <dsp:txXfrm>
        <a:off x="2197482" y="2323095"/>
        <a:ext cx="2372103" cy="740340"/>
      </dsp:txXfrm>
    </dsp:sp>
    <dsp:sp modelId="{F6F6C1E3-FE8B-BA4E-BAD9-C2E2609D9CF6}">
      <dsp:nvSpPr>
        <dsp:cNvPr id="0" name=""/>
        <dsp:cNvSpPr/>
      </dsp:nvSpPr>
      <dsp:spPr>
        <a:xfrm>
          <a:off x="4769222" y="948177"/>
          <a:ext cx="1995527" cy="1374918"/>
        </a:xfrm>
        <a:prstGeom prst="round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EA801-5DC1-7B41-B92C-B527E074FFA0}">
      <dsp:nvSpPr>
        <dsp:cNvPr id="0" name=""/>
        <dsp:cNvSpPr/>
      </dsp:nvSpPr>
      <dsp:spPr>
        <a:xfrm>
          <a:off x="4769222" y="2323095"/>
          <a:ext cx="1995527" cy="74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"we analyze marketing campaigns and the impact of app preloads using a fourth type of </a:t>
          </a:r>
          <a:r>
            <a:rPr lang="en-US" sz="1800" b="1" kern="1200"/>
            <a:t>observational study format</a:t>
          </a:r>
          <a:r>
            <a:rPr lang="en-US" sz="1800" kern="1200"/>
            <a:t>."</a:t>
          </a:r>
        </a:p>
      </dsp:txBody>
      <dsp:txXfrm>
        <a:off x="4769222" y="2323095"/>
        <a:ext cx="1995527" cy="740340"/>
      </dsp:txXfrm>
    </dsp:sp>
    <dsp:sp modelId="{659196BC-DC5D-E440-B861-0AB353E32591}">
      <dsp:nvSpPr>
        <dsp:cNvPr id="0" name=""/>
        <dsp:cNvSpPr/>
      </dsp:nvSpPr>
      <dsp:spPr>
        <a:xfrm>
          <a:off x="6964386" y="948177"/>
          <a:ext cx="1995527" cy="1374918"/>
        </a:xfrm>
        <a:prstGeom prst="roundRect">
          <a:avLst/>
        </a:prstGeom>
        <a:blipFill rotWithShape="1">
          <a:blip xmlns:r="http://schemas.openxmlformats.org/officeDocument/2006/relationships"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90E72-BB7D-064C-AE71-EC1A60820B58}">
      <dsp:nvSpPr>
        <dsp:cNvPr id="0" name=""/>
        <dsp:cNvSpPr/>
      </dsp:nvSpPr>
      <dsp:spPr>
        <a:xfrm>
          <a:off x="6964386" y="2323095"/>
          <a:ext cx="1995527" cy="74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"figuring out whether booking an attraction ticket increases long term user engagement"</a:t>
          </a:r>
          <a:endParaRPr lang="en-US" sz="1800" kern="1200"/>
        </a:p>
      </dsp:txBody>
      <dsp:txXfrm>
        <a:off x="6964386" y="2323095"/>
        <a:ext cx="1995527" cy="740340"/>
      </dsp:txXfrm>
    </dsp:sp>
    <dsp:sp modelId="{66B2C46A-CAC3-D745-AC1B-4AB973857FB9}">
      <dsp:nvSpPr>
        <dsp:cNvPr id="0" name=""/>
        <dsp:cNvSpPr/>
      </dsp:nvSpPr>
      <dsp:spPr>
        <a:xfrm>
          <a:off x="9159549" y="948177"/>
          <a:ext cx="1995527" cy="1374918"/>
        </a:xfrm>
        <a:prstGeom prst="roundRect">
          <a:avLst/>
        </a:prstGeom>
        <a:blipFill dpi="0" rotWithShape="1">
          <a:blip xmlns:r="http://schemas.openxmlformats.org/officeDocument/2006/relationships" r:embed="rId5"/>
          <a:srcRect/>
          <a:stretch>
            <a:fillRect l="15585" t="-7085" r="15585" b="-708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4CE72-6954-034E-B602-8E0B6AF8C304}">
      <dsp:nvSpPr>
        <dsp:cNvPr id="0" name=""/>
        <dsp:cNvSpPr/>
      </dsp:nvSpPr>
      <dsp:spPr>
        <a:xfrm>
          <a:off x="9159549" y="2323095"/>
          <a:ext cx="1995527" cy="740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"</a:t>
          </a:r>
          <a:r>
            <a:rPr lang="en-US" sz="1800" b="0" i="0" kern="1200"/>
            <a:t>Leveraging a market-level approach to measure landing page effectiveness on Airbnb" (Difference in difference)</a:t>
          </a:r>
          <a:endParaRPr lang="en-US" sz="1800" kern="1200"/>
        </a:p>
      </dsp:txBody>
      <dsp:txXfrm>
        <a:off x="9159549" y="2323095"/>
        <a:ext cx="1995527" cy="740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B14BD-5E9F-F249-8C52-A55EA67D40B7}">
      <dsp:nvSpPr>
        <dsp:cNvPr id="0" name=""/>
        <dsp:cNvSpPr/>
      </dsp:nvSpPr>
      <dsp:spPr>
        <a:xfrm>
          <a:off x="4178" y="684702"/>
          <a:ext cx="2464676" cy="1478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Direceted Acyclic Causal Graph (DACG) – </a:t>
          </a:r>
          <a:r>
            <a:rPr lang="en-IL" sz="1700" kern="1200" dirty="0"/>
            <a:t>truth about what causes what</a:t>
          </a:r>
          <a:endParaRPr lang="en-US" sz="1700" kern="1200" dirty="0"/>
        </a:p>
      </dsp:txBody>
      <dsp:txXfrm>
        <a:off x="4178" y="684702"/>
        <a:ext cx="2464676" cy="1478805"/>
      </dsp:txXfrm>
    </dsp:sp>
    <dsp:sp modelId="{659B7954-990B-2449-A09B-41C0E5D19893}">
      <dsp:nvSpPr>
        <dsp:cNvPr id="0" name=""/>
        <dsp:cNvSpPr/>
      </dsp:nvSpPr>
      <dsp:spPr>
        <a:xfrm>
          <a:off x="2715322" y="684702"/>
          <a:ext cx="2464676" cy="14788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Causal Discovery</a:t>
          </a:r>
          <a:br>
            <a:rPr lang="en-IL" sz="1700" b="1" kern="1200" dirty="0"/>
          </a:br>
          <a:r>
            <a:rPr lang="en-IL" sz="1700" kern="1200" dirty="0"/>
            <a:t> Find the causal dependce given a dataset (otherwise you need an expert)</a:t>
          </a:r>
          <a14:m xmlns:a14="http://schemas.microsoft.com/office/drawing/2010/main">
            <m:oMath xmlns:m="http://schemas.openxmlformats.org/officeDocument/2006/math">
              <m:r>
                <a:rPr lang="en-US" sz="1700" b="0" i="0" kern="1200" smtClean="0">
                  <a:latin typeface="Cambria Math" panose="02040503050406030204" pitchFamily="18" charset="0"/>
                </a:rPr>
                <m:t> </m:t>
              </m:r>
            </m:oMath>
          </a14:m>
          <a:br>
            <a:rPr lang="en-US" sz="1700" b="0" i="0" kern="1200" dirty="0">
              <a:latin typeface="Cambria Math" panose="02040503050406030204" pitchFamily="18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𝑇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→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𝑌</m:t>
                </m:r>
              </m:oMath>
            </m:oMathPara>
          </a14:m>
          <a:endParaRPr lang="en-IL" sz="1700" kern="1200" dirty="0"/>
        </a:p>
      </dsp:txBody>
      <dsp:txXfrm>
        <a:off x="2715322" y="684702"/>
        <a:ext cx="2464676" cy="1478805"/>
      </dsp:txXfrm>
    </dsp:sp>
    <dsp:sp modelId="{51016DC4-8D90-A44F-AF97-D08F61DE2907}">
      <dsp:nvSpPr>
        <dsp:cNvPr id="0" name=""/>
        <dsp:cNvSpPr/>
      </dsp:nvSpPr>
      <dsp:spPr>
        <a:xfrm>
          <a:off x="5426466" y="684702"/>
          <a:ext cx="2783876" cy="14788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Potential Outcomes</a:t>
          </a:r>
          <a:br>
            <a:rPr lang="en-IL" sz="1700" b="1" kern="1200" dirty="0"/>
          </a:br>
          <a:r>
            <a:rPr lang="en-IL" sz="1700" kern="1200" dirty="0"/>
            <a:t> What would had happen</a:t>
          </a:r>
          <a:r>
            <a:rPr lang="en-US" sz="1700" kern="1200" dirty="0"/>
            <a:t>e</a:t>
          </a:r>
          <a:r>
            <a:rPr lang="en-IL" sz="1700" kern="1200" dirty="0"/>
            <a:t>d if (only) the treatment was set to </a:t>
          </a:r>
          <a14:m xmlns:a14="http://schemas.microsoft.com/office/drawing/2010/main">
            <m:oMath xmlns:m="http://schemas.openxmlformats.org/officeDocument/2006/math">
              <m:r>
                <a:rPr lang="en-US" sz="1700" i="1" kern="1200">
                  <a:latin typeface="Cambria Math" panose="02040503050406030204" pitchFamily="18" charset="0"/>
                </a:rPr>
                <m:t>𝑇</m:t>
              </m:r>
            </m:oMath>
          </a14:m>
          <a:br>
            <a:rPr lang="en-US" sz="1700" i="1" kern="1200" dirty="0">
              <a:latin typeface="Cambria Math" panose="02040503050406030204" pitchFamily="18" charset="0"/>
            </a:rPr>
          </a:b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p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𝑡</m:t>
                  </m:r>
                </m:sup>
              </m:sSup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𝑌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 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𝑑𝑜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 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𝑇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IL" sz="1700" b="1" kern="1200" dirty="0"/>
            <a:t>	</a:t>
          </a:r>
          <a:endParaRPr lang="en-US" sz="1700" i="1" kern="1200" dirty="0">
            <a:latin typeface="Cambria Math" panose="02040503050406030204" pitchFamily="18" charset="0"/>
          </a:endParaRPr>
        </a:p>
      </dsp:txBody>
      <dsp:txXfrm>
        <a:off x="5426466" y="684702"/>
        <a:ext cx="2783876" cy="1478805"/>
      </dsp:txXfrm>
    </dsp:sp>
    <dsp:sp modelId="{4BCB789A-C96D-6F4D-B0FE-4EAEE9D028C9}">
      <dsp:nvSpPr>
        <dsp:cNvPr id="0" name=""/>
        <dsp:cNvSpPr/>
      </dsp:nvSpPr>
      <dsp:spPr>
        <a:xfrm>
          <a:off x="8456811" y="684702"/>
          <a:ext cx="2464676" cy="14788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Causal Inference </a:t>
          </a:r>
          <a:br>
            <a:rPr lang="en-IL" sz="1700" b="1" kern="1200" dirty="0"/>
          </a:br>
          <a:r>
            <a:rPr lang="en-IL" sz="1700" kern="1200" dirty="0"/>
            <a:t>Find the average treatment effect (ATE): </a:t>
          </a:r>
          <a:br>
            <a:rPr lang="en-US" sz="1700" b="0" i="1" kern="1200" dirty="0">
              <a:latin typeface="Cambria Math" panose="02040503050406030204" pitchFamily="18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𝜏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𝐴𝑇𝐸</m:t>
                    </m:r>
                  </m:sub>
                </m:sSub>
                <m:r>
                  <a:rPr lang="en-US" sz="1700" b="0" i="0" kern="1200" smtClean="0">
                    <a:latin typeface="Cambria Math" panose="02040503050406030204" pitchFamily="18" charset="0"/>
                  </a:rPr>
                  <m:t>=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𝐸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i="1" kern="120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700" i="1" kern="1200">
                        <a:latin typeface="Cambria Math" panose="02040503050406030204" pitchFamily="18" charset="0"/>
                      </a:rPr>
                      <m:t>𝑌</m:t>
                    </m:r>
                  </m:e>
                  <m:sup>
                    <m:r>
                      <a:rPr lang="en-US" sz="1700" i="1" kern="1200"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)−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𝐸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i="1" kern="120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700" i="1" kern="1200">
                        <a:latin typeface="Cambria Math" panose="02040503050406030204" pitchFamily="18" charset="0"/>
                      </a:rPr>
                      <m:t>𝑌</m:t>
                    </m:r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IL" sz="1700" kern="1200" dirty="0"/>
        </a:p>
      </dsp:txBody>
      <dsp:txXfrm>
        <a:off x="8456811" y="684702"/>
        <a:ext cx="2464676" cy="1478805"/>
      </dsp:txXfrm>
    </dsp:sp>
    <dsp:sp modelId="{E3FC8D67-90C0-F54F-AFAE-8A5D420C63E7}">
      <dsp:nvSpPr>
        <dsp:cNvPr id="0" name=""/>
        <dsp:cNvSpPr/>
      </dsp:nvSpPr>
      <dsp:spPr>
        <a:xfrm>
          <a:off x="1139679" y="2409975"/>
          <a:ext cx="3224018" cy="14788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CATE/ITE/</a:t>
          </a:r>
          <a:r>
            <a:rPr lang="en-US" sz="1700" b="1" kern="1200" dirty="0"/>
            <a:t>THE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What is the effect per unit?</a:t>
          </a:r>
          <a:br>
            <a:rPr lang="en-US" sz="1700" b="0" i="1" kern="1200" dirty="0">
              <a:latin typeface="Cambria Math" panose="02040503050406030204" pitchFamily="18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𝜏</m:t>
                    </m:r>
                  </m:e>
                  <m:sub>
                    <m:r>
                      <m:rPr>
                        <m:sty m:val="p"/>
                      </m:rPr>
                      <a:rPr lang="en-US" sz="1700" b="0" i="0" kern="1200" smtClean="0">
                        <a:latin typeface="Cambria Math" panose="02040503050406030204" pitchFamily="18" charset="0"/>
                      </a:rPr>
                      <m:t>ITE</m:t>
                    </m:r>
                  </m:sub>
                </m:sSub>
                <m:r>
                  <a:rPr lang="en-US" sz="1700" b="0" i="0" kern="1200" smtClean="0">
                    <a:latin typeface="Cambria Math" panose="02040503050406030204" pitchFamily="18" charset="0"/>
                  </a:rPr>
                  <m:t>(</m:t>
                </m:r>
                <m:r>
                  <m:rPr>
                    <m:sty m:val="p"/>
                  </m:rPr>
                  <a:rPr lang="en-US" sz="1700" b="0" i="0" kern="1200" smtClean="0">
                    <a:latin typeface="Cambria Math" panose="02040503050406030204" pitchFamily="18" charset="0"/>
                  </a:rPr>
                  <m:t>X</m:t>
                </m:r>
                <m:r>
                  <a:rPr lang="en-US" sz="1700" b="0" i="0" kern="1200" smtClean="0">
                    <a:latin typeface="Cambria Math" panose="02040503050406030204" pitchFamily="18" charset="0"/>
                  </a:rPr>
                  <m:t>)= </m:t>
                </m:r>
                <m:r>
                  <a:rPr lang="en-US" sz="1700" i="1" kern="1200">
                    <a:latin typeface="Cambria Math" panose="02040503050406030204" pitchFamily="18" charset="0"/>
                  </a:rPr>
                  <m:t>𝐸</m:t>
                </m:r>
                <m:d>
                  <m:dPr>
                    <m:ctrlPr>
                      <a:rPr lang="en-US" sz="1700" i="1" kern="1200">
                        <a:latin typeface="Cambria Math" panose="02040503050406030204" pitchFamily="18" charset="0"/>
                      </a:rPr>
                    </m:ctrlPr>
                  </m:dPr>
                  <m:e>
                    <m:sSup>
                      <m:sSupPr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e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 </m:t>
                    </m:r>
                  </m:e>
                </m:d>
                <m:r>
                  <a:rPr lang="en-US" sz="1700" i="1" kern="1200">
                    <a:latin typeface="Cambria Math" panose="02040503050406030204" pitchFamily="18" charset="0"/>
                  </a:rPr>
                  <m:t>−</m:t>
                </m:r>
                <m:r>
                  <a:rPr lang="en-US" sz="1700" i="1" kern="1200">
                    <a:latin typeface="Cambria Math" panose="02040503050406030204" pitchFamily="18" charset="0"/>
                  </a:rPr>
                  <m:t>𝐸</m:t>
                </m:r>
                <m:r>
                  <a:rPr lang="en-US" sz="1700" i="1" kern="120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700" i="1" kern="1200">
                        <a:latin typeface="Cambria Math" panose="02040503050406030204" pitchFamily="18" charset="0"/>
                      </a:rPr>
                      <m:t>𝑌</m:t>
                    </m:r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lang="en-US" sz="1700" i="1" kern="1200">
                    <a:latin typeface="Cambria Math" panose="02040503050406030204" pitchFamily="18" charset="0"/>
                  </a:rPr>
                  <m:t>|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IL" sz="1700" kern="1200" dirty="0"/>
        </a:p>
      </dsp:txBody>
      <dsp:txXfrm>
        <a:off x="1139679" y="2409975"/>
        <a:ext cx="3224018" cy="1478805"/>
      </dsp:txXfrm>
    </dsp:sp>
    <dsp:sp modelId="{7CA1DDA4-9F2D-B04F-B779-6805CCE5B583}">
      <dsp:nvSpPr>
        <dsp:cNvPr id="0" name=""/>
        <dsp:cNvSpPr/>
      </dsp:nvSpPr>
      <dsp:spPr>
        <a:xfrm>
          <a:off x="4610165" y="2409975"/>
          <a:ext cx="2464676" cy="1478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Policy Evaluation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kern="1200" dirty="0"/>
            <a:t>What is the value of policy </a:t>
          </a:r>
          <a:br>
            <a:rPr lang="en-US" sz="1700" b="0" i="1" kern="1200" dirty="0">
              <a:latin typeface="Cambria Math" panose="02040503050406030204" pitchFamily="18" charset="0"/>
            </a:rPr>
          </a:b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𝜋</m:t>
              </m:r>
              <m:d>
                <m:d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</m:d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1700" b="0" i="0" kern="1200" smtClean="0">
                      <a:latin typeface="Cambria Math" panose="02040503050406030204" pitchFamily="18" charset="0"/>
                    </a:rPr>
                    <m:t>Pr</m:t>
                  </m:r>
                </m:fName>
                <m:e>
                  <m:d>
                    <m:dPr>
                      <m:ctrlPr>
                        <a:rPr lang="en-US" sz="17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7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e>
                      <m:r>
                        <a:rPr lang="en-US" sz="17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</m:e>
              </m:func>
            </m:oMath>
          </a14:m>
          <a:r>
            <a:rPr lang="en-US" sz="1700" kern="1200" dirty="0"/>
            <a:t>?</a:t>
          </a:r>
          <a:br>
            <a:rPr lang="en-US" sz="17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700" b="0" i="0" kern="1200" smtClean="0">
                    <a:latin typeface="Cambria Math" panose="02040503050406030204" pitchFamily="18" charset="0"/>
                  </a:rPr>
                  <m:t>PE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𝐸</m:t>
                    </m:r>
                  </m:e>
                  <m:sub>
                    <m:r>
                      <a:rPr lang="en-US" sz="1700" i="1" kern="12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700" i="1" kern="120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700" i="1" kern="120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17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𝑌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IL" sz="1700" kern="1200" dirty="0"/>
        </a:p>
      </dsp:txBody>
      <dsp:txXfrm>
        <a:off x="4610165" y="2409975"/>
        <a:ext cx="2464676" cy="1478805"/>
      </dsp:txXfrm>
    </dsp:sp>
    <dsp:sp modelId="{70B4161A-2F9F-FD44-AF22-5B4467D26DBC}">
      <dsp:nvSpPr>
        <dsp:cNvPr id="0" name=""/>
        <dsp:cNvSpPr/>
      </dsp:nvSpPr>
      <dsp:spPr>
        <a:xfrm>
          <a:off x="7321310" y="2409975"/>
          <a:ext cx="2464676" cy="14788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700" b="1" kern="1200" dirty="0"/>
            <a:t>Policy Optimization </a:t>
          </a:r>
          <a:br>
            <a:rPr lang="en-IL" sz="1700" b="1" kern="1200" dirty="0"/>
          </a:br>
          <a:r>
            <a:rPr lang="en-IL" sz="1700" kern="1200" dirty="0"/>
            <a:t>What is the best policy?</a:t>
          </a:r>
          <a:br>
            <a:rPr lang="en-IL" sz="17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en-US" sz="1700" kern="1200">
                    <a:latin typeface="Cambria Math" panose="02040503050406030204" pitchFamily="18" charset="0"/>
                  </a:rPr>
                  <m:t>P</m:t>
                </m:r>
                <m:r>
                  <m:rPr>
                    <m:sty m:val="p"/>
                  </m:rPr>
                  <a:rPr lang="en-US" sz="1700" b="0" i="0" kern="1200" smtClean="0">
                    <a:latin typeface="Cambria Math" panose="02040503050406030204" pitchFamily="18" charset="0"/>
                  </a:rPr>
                  <m:t>O</m:t>
                </m:r>
                <m:r>
                  <a:rPr lang="en-US" sz="1700" i="1" kern="1200">
                    <a:latin typeface="Cambria Math" panose="02040503050406030204" pitchFamily="18" charset="0"/>
                  </a:rPr>
                  <m:t>=</m:t>
                </m:r>
                <m:func>
                  <m:funcPr>
                    <m:ctrlPr>
                      <a:rPr lang="en-US" sz="1700" i="1" kern="1200"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limLowPr>
                        <m:ctrlPr>
                          <a:rPr lang="en-US" sz="1700" i="1" kern="120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700" kern="120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</m:fName>
                  <m:e>
                    <m:sSub>
                      <m:sSubPr>
                        <m:ctrlPr>
                          <a:rPr lang="en-US" sz="17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1700" i="1" kern="120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7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i="1" kern="12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sub>
                    </m:sSub>
                    <m:r>
                      <a:rPr lang="en-US" sz="1700" i="1" kern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 kern="12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 kern="120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IL" sz="1700" kern="1200" dirty="0"/>
                      <m:t> </m:t>
                    </m:r>
                  </m:e>
                </m:func>
              </m:oMath>
            </m:oMathPara>
          </a14:m>
          <a:endParaRPr lang="en-IL" sz="1700" kern="1200" dirty="0"/>
        </a:p>
      </dsp:txBody>
      <dsp:txXfrm>
        <a:off x="7321310" y="2409975"/>
        <a:ext cx="2464676" cy="14788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88764-23D5-EB4B-9CD9-9A3C38CE4F25}">
      <dsp:nvSpPr>
        <dsp:cNvPr id="0" name=""/>
        <dsp:cNvSpPr/>
      </dsp:nvSpPr>
      <dsp:spPr>
        <a:xfrm>
          <a:off x="0" y="20372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Placebo Treatment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Replace treatment with a random variable.</a:t>
          </a:r>
          <a:endParaRPr lang="en-US" sz="2200" kern="1200" dirty="0"/>
        </a:p>
      </dsp:txBody>
      <dsp:txXfrm>
        <a:off x="0" y="20372"/>
        <a:ext cx="3286125" cy="1971675"/>
      </dsp:txXfrm>
    </dsp:sp>
    <dsp:sp modelId="{B78C7D31-A345-5B49-AB28-13BC52354611}">
      <dsp:nvSpPr>
        <dsp:cNvPr id="0" name=""/>
        <dsp:cNvSpPr/>
      </dsp:nvSpPr>
      <dsp:spPr>
        <a:xfrm>
          <a:off x="3614737" y="20372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Irrelevant Additional Confounder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Add a random common cause variable.</a:t>
          </a:r>
          <a:endParaRPr lang="en-US" sz="2200" kern="1200" dirty="0"/>
        </a:p>
      </dsp:txBody>
      <dsp:txXfrm>
        <a:off x="3614737" y="20372"/>
        <a:ext cx="3286125" cy="1971675"/>
      </dsp:txXfrm>
    </dsp:sp>
    <dsp:sp modelId="{18918D1C-2829-CF42-A72B-432EC17A021C}">
      <dsp:nvSpPr>
        <dsp:cNvPr id="0" name=""/>
        <dsp:cNvSpPr/>
      </dsp:nvSpPr>
      <dsp:spPr>
        <a:xfrm>
          <a:off x="7229475" y="20372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Subset validation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Remove a random subset of the data.</a:t>
          </a:r>
          <a:endParaRPr lang="en-US" sz="2200" kern="1200" dirty="0"/>
        </a:p>
      </dsp:txBody>
      <dsp:txXfrm>
        <a:off x="7229475" y="20372"/>
        <a:ext cx="3286125" cy="1971675"/>
      </dsp:txXfrm>
    </dsp:sp>
    <dsp:sp modelId="{F06C0D4A-086F-B14D-BBF9-49BFB8DD17A4}">
      <dsp:nvSpPr>
        <dsp:cNvPr id="0" name=""/>
        <dsp:cNvSpPr/>
      </dsp:nvSpPr>
      <dsp:spPr>
        <a:xfrm>
          <a:off x="1807368" y="2320660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Random Replace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Random replace a covariate with an irrelevant variable.</a:t>
          </a:r>
          <a:endParaRPr lang="en-US" sz="2200" kern="1200" dirty="0"/>
        </a:p>
      </dsp:txBody>
      <dsp:txXfrm>
        <a:off x="1807368" y="2320660"/>
        <a:ext cx="3286125" cy="1971675"/>
      </dsp:txXfrm>
    </dsp:sp>
    <dsp:sp modelId="{03323E77-7DA8-5846-A82F-A04D50749E8C}">
      <dsp:nvSpPr>
        <dsp:cNvPr id="0" name=""/>
        <dsp:cNvSpPr/>
      </dsp:nvSpPr>
      <dsp:spPr>
        <a:xfrm>
          <a:off x="5422106" y="2320660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Selection Bias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Blackwell, 2013</a:t>
          </a:r>
        </a:p>
      </dsp:txBody>
      <dsp:txXfrm>
        <a:off x="5422106" y="2320660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2E16E-B00C-BF4A-A9AD-815BFCBF8CAE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C9965-E382-2B45-973B-7CE4AF96E5C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903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flixtechblog.com/reimagining-experimentation-analysis-at-netflix-71356393af2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search.google/pubs/pub47884/" TargetMode="External"/><Relationship Id="rId5" Type="http://schemas.openxmlformats.org/officeDocument/2006/relationships/hyperlink" Target="https://google.github.io/CausalImpact/CausalImpact.html" TargetMode="External"/><Relationship Id="rId4" Type="http://schemas.openxmlformats.org/officeDocument/2006/relationships/hyperlink" Target="https://www.blog.google/products/marketingplatform/analytics/new-ways-manage-and-measure-your-experiments-google-optimize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Linkedin</a:t>
            </a:r>
            <a:r>
              <a:rPr lang="en-US">
                <a:cs typeface="Calibri"/>
              </a:rPr>
              <a:t> - https://</a:t>
            </a:r>
            <a:r>
              <a:rPr lang="en-US" err="1">
                <a:cs typeface="Calibri"/>
              </a:rPr>
              <a:t>hdsr.mitpress.mit.edu</a:t>
            </a:r>
            <a:r>
              <a:rPr lang="en-US">
                <a:cs typeface="Calibri"/>
              </a:rPr>
              <a:t>/pub/wjhth9tr/release/1 </a:t>
            </a:r>
          </a:p>
          <a:p>
            <a:r>
              <a:rPr lang="en-US">
                <a:cs typeface="Calibri"/>
              </a:rPr>
              <a:t>Netflix - </a:t>
            </a:r>
            <a:r>
              <a:rPr lang="en-US">
                <a:hlinkClick r:id="rId3"/>
              </a:rPr>
              <a:t>https://netflixtechblog.com/reimagining-experimentation-analysis-at-netflix-71356393af21</a:t>
            </a:r>
          </a:p>
          <a:p>
            <a:r>
              <a:rPr lang="en-US">
                <a:cs typeface="Calibri"/>
              </a:rPr>
              <a:t>Google – Optimize - </a:t>
            </a:r>
            <a:r>
              <a:rPr lang="en-US">
                <a:hlinkClick r:id="rId4"/>
              </a:rPr>
              <a:t>https://www.blog.google/products/marketingplatform/analytics/new-ways-manage-and-measure-your-experiments-google-optimize/</a:t>
            </a:r>
            <a:endParaRPr lang="en-US">
              <a:cs typeface="Calibri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Google – </a:t>
            </a:r>
            <a:r>
              <a:rPr lang="en-US"/>
              <a:t>research </a:t>
            </a:r>
            <a:r>
              <a:rPr lang="en-US" err="1"/>
              <a:t>CausalImpact</a:t>
            </a:r>
            <a:r>
              <a:rPr lang="en-US"/>
              <a:t> - </a:t>
            </a:r>
            <a:r>
              <a:rPr lang="en-US">
                <a:hlinkClick r:id="rId5"/>
              </a:rPr>
              <a:t>https://google.github.io/CausalImpact/CausalImpact.html</a:t>
            </a:r>
            <a:r>
              <a:rPr lang="en-US"/>
              <a:t>, </a:t>
            </a:r>
            <a:r>
              <a:rPr lang="en-US">
                <a:cs typeface="Calibri"/>
              </a:rPr>
              <a:t>Alex D'amour </a:t>
            </a:r>
            <a:r>
              <a:rPr lang="en-US">
                <a:hlinkClick r:id="rId6"/>
              </a:rPr>
              <a:t>https://research.google/pubs/pub47884/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cs typeface="Calibri"/>
              </a:rPr>
              <a:t>AirBnb</a:t>
            </a:r>
            <a:r>
              <a:rPr lang="en-US">
                <a:cs typeface="Calibri"/>
              </a:rPr>
              <a:t> - https://</a:t>
            </a:r>
            <a:r>
              <a:rPr lang="en-US" err="1">
                <a:cs typeface="Calibri"/>
              </a:rPr>
              <a:t>medium.com</a:t>
            </a:r>
            <a:r>
              <a:rPr lang="en-US">
                <a:cs typeface="Calibri"/>
              </a:rPr>
              <a:t>/</a:t>
            </a:r>
            <a:r>
              <a:rPr lang="en-US" err="1">
                <a:cs typeface="Calibri"/>
              </a:rPr>
              <a:t>airbnb</a:t>
            </a:r>
            <a:r>
              <a:rPr lang="en-US">
                <a:cs typeface="Calibri"/>
              </a:rPr>
              <a:t>-engineering/experimentation-measurement-for-search-engine-optimization-b64136629760</a:t>
            </a:r>
          </a:p>
          <a:p>
            <a:r>
              <a:rPr lang="en-US"/>
              <a:t>Booking - https://</a:t>
            </a:r>
            <a:r>
              <a:rPr lang="en-US" err="1"/>
              <a:t>booking.ai</a:t>
            </a:r>
            <a:r>
              <a:rPr lang="en-US"/>
              <a:t>/pydata-amsterdam-2019-at-booking-com-198c2d3ae34a</a:t>
            </a:r>
          </a:p>
          <a:p>
            <a:r>
              <a:rPr lang="en-US"/>
              <a:t>Uber - https://</a:t>
            </a:r>
            <a:r>
              <a:rPr lang="en-US" err="1"/>
              <a:t>eng.uber.com</a:t>
            </a:r>
            <a:r>
              <a:rPr lang="en-US"/>
              <a:t>/causal-inference-at-uber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D100B-4F35-3F4B-AFD4-B97D88A68D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iyarlin.github.io</a:t>
            </a:r>
            <a:r>
              <a:rPr lang="en-US"/>
              <a:t>/2019/05/20/causal-inference-bake-off-</a:t>
            </a:r>
            <a:r>
              <a:rPr lang="en-US" err="1"/>
              <a:t>kaggle</a:t>
            </a:r>
            <a:r>
              <a:rPr lang="en-US"/>
              <a:t>-style/ </a:t>
            </a:r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4EC24-ACE9-DE4C-86A0-B7FDA6D937AC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352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F07-0620-1547-9D17-FB647788B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7152E-2A4E-EE49-92C0-86BED9AEFC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BCBF5-1F61-7B4A-921C-54D382B2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19BAB-0340-FA4E-B2A9-832DBFC3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2D837-F7AE-AA4F-AA62-93B691486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593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AC63-749C-5D40-AC31-7BBD14D7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09336-4DCB-8640-ACAF-DCCDBEE7E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9B1F-4BCE-BF42-A061-2B2B43D5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5D340-93E9-DE43-AE1A-7889CE01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277E8-B810-9044-BFD3-88D3751D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536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A4EC2-F0E7-EA43-A6C8-2B5267F24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3EA24-B887-8A42-9535-A2B1C653A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A4F8-B429-1F42-AEED-C4292121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55D99-9DA9-FA41-9FF2-119AF49E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FB71-1C93-4D44-8AB0-C7383056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8680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FA11-BDCC-3744-A3CC-78BCD2ED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C882-D53A-FC48-BBE1-3D7ABAAD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9AD7-BBF7-A046-863E-4D2FE18A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9151-C215-5C4C-8463-583FB6AF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BFAD5-200C-BD40-BB10-CD56E615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892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862E-9426-2446-AA0D-D08F2520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B5561-3030-9D44-84EA-D6D1798F5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7DB47-AC44-9E40-804E-5ACA4C060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70919-EA9D-0348-A66A-20DE1B6C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9FAD1-4F9B-B94A-BB70-D86026EC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310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755C-D757-4A43-B13F-872E2625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78D4C-CB85-494E-8D9D-E524E2786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3658F-3432-E14D-B5F8-B18877E34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BED8F-062D-E645-AC34-829D77DF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F4469-C9AC-C349-A1D0-C4354004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05FB1-39E8-B446-BA12-738796AA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04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8AC4-D3EC-184A-AEC4-F66914DC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2F764-2ACE-4941-A6A3-BE34A4826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56972-C59C-CC48-A608-027765487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F48DF4-1100-4A4A-A874-C1DB29B54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704E5-DA59-6D44-8837-3C7997BF9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FE31C-566E-8C47-82D1-EBDCDDF2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229158-B21D-A24F-9F76-0C41575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D913C-984B-DC4E-A024-26160C85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272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6E3F-969A-6742-B33B-ED4A85A65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893C3-8CA9-E049-9A8E-64FFA759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DACF4-2C0F-D54C-BA04-3A470F5B7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808B1-7490-684F-85A9-725217DF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317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11973-A9DB-EE4F-8172-5244E8E0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064F1-6522-434B-A5E0-DFDBC474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7CF9-C262-6541-BB1E-6D8540D5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604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EAB3-C4E7-0E49-ACB8-76D3385FB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9670-15AE-DD46-BC82-16460675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C946B-88C2-8F44-9D7B-57349CC17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80923-9AB1-4B4C-8E92-4DC1CB4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53DB5-8A4E-FD44-BCFC-4C4304E5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0CAD2-DF6D-244E-B947-D937F79BC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835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C06A-162E-F749-A4BC-69298717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8C51A9-FE77-F54A-96EA-DC234F464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D7AA1-306F-4E44-B3E0-13A67A315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07549-AADF-634B-821C-33D0B4E5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5E9B1-37A8-2542-BACA-5C50BB9D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79DC2-B895-734A-A08F-16DFAFFA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226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16D45-E3E2-3546-8525-DC4753CC7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7599A-EB17-B243-A94A-26942E23C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A4319-6A3A-D741-BDD1-E801CC88B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6E878-18CE-3646-9F1E-2664A55411A6}" type="datetimeFigureOut">
              <a:rPr lang="en-IL" smtClean="0"/>
              <a:t>25/04/2021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2EE04-6008-374C-835E-5DD324E9E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036C1-0B9F-1E40-80DE-D99D50431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EBC73-993C-4A4C-908D-8FA9059B821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9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6wJq9AZVfY?start=30&amp;feature=oembed" TargetMode="External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mplementing-causal-inference-a-key-step-towards-agi-de2cde8ea599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mit-sharma/causal-inference-tutorial" TargetMode="Externa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soft-inc.github.io/github-statistics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9/notebooks/causal_python_pycon2021.ipynb" TargetMode="Externa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0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itHub - python/cpython: The Python programming language">
            <a:extLst>
              <a:ext uri="{FF2B5EF4-FFF2-40B4-BE49-F238E27FC236}">
                <a16:creationId xmlns:a16="http://schemas.microsoft.com/office/drawing/2014/main" id="{079BA6BA-CA06-D949-A879-48F0BD6C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73" y="219205"/>
            <a:ext cx="2325144" cy="23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35888-141A-D34C-B8A6-F3DAA031F1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Causal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C6E6D-0D30-D04D-B2B9-16F0B2EF30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L" dirty="0"/>
              <a:t>PyCon Israel 2021</a:t>
            </a:r>
          </a:p>
          <a:p>
            <a:endParaRPr lang="en-IL" dirty="0"/>
          </a:p>
          <a:p>
            <a:endParaRPr lang="en-IL" dirty="0"/>
          </a:p>
          <a:p>
            <a:r>
              <a:rPr lang="en-IL" dirty="0"/>
              <a:t>Dr. Hanan Shteingart</a:t>
            </a:r>
          </a:p>
        </p:txBody>
      </p:sp>
      <p:pic>
        <p:nvPicPr>
          <p:cNvPr id="1030" name="Picture 6" descr="Momentum Icons - Download Free Vector Icons | Noun Project">
            <a:extLst>
              <a:ext uri="{FF2B5EF4-FFF2-40B4-BE49-F238E27FC236}">
                <a16:creationId xmlns:a16="http://schemas.microsoft.com/office/drawing/2014/main" id="{0CADB782-AC53-A94B-AC4A-82F0E52E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890" y="307322"/>
            <a:ext cx="2148909" cy="214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r. Vishal Sikka Today Launched Vianai Systems, a Transformative Enterprise  AI Platform Company">
            <a:extLst>
              <a:ext uri="{FF2B5EF4-FFF2-40B4-BE49-F238E27FC236}">
                <a16:creationId xmlns:a16="http://schemas.microsoft.com/office/drawing/2014/main" id="{92F3150F-F32D-A842-A774-4D5FC6AF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33" y="5349875"/>
            <a:ext cx="2884221" cy="51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3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EB00-6C4E-EB4A-B1B2-DD2944A1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Don’t believe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DD5-178B-CC40-B894-E79435B24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680CAE-CEE6-D04A-9606-341D8FB6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6" y="1849776"/>
            <a:ext cx="6170309" cy="3156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ED20E-4199-1947-98C4-982E76B21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1855092"/>
            <a:ext cx="5328496" cy="3156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44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E7CE22-58CB-A049-A693-A6B17C31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Don’t believe me 2</a:t>
            </a:r>
            <a:endParaRPr lang="en-IL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D63B220-4F2F-F149-8544-2AE4C9970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634942"/>
              </p:ext>
            </p:extLst>
          </p:nvPr>
        </p:nvGraphicFramePr>
        <p:xfrm>
          <a:off x="629920" y="1485105"/>
          <a:ext cx="11155680" cy="4011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544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3069A9-C6C7-814B-9513-B2B2C5DB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9059-FA57-E246-9E55-3A01F597F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Causal Inference 101</a:t>
            </a:r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35E69F98-0C76-BA4E-8B13-80BBFDD91A50}"/>
              </a:ext>
            </a:extLst>
          </p:cNvPr>
          <p:cNvSpPr/>
          <p:nvPr/>
        </p:nvSpPr>
        <p:spPr>
          <a:xfrm>
            <a:off x="5152406" y="2485406"/>
            <a:ext cx="1887187" cy="188718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Head with Gears">
            <a:extLst>
              <a:ext uri="{FF2B5EF4-FFF2-40B4-BE49-F238E27FC236}">
                <a16:creationId xmlns:a16="http://schemas.microsoft.com/office/drawing/2014/main" id="{5506D659-9081-D844-8052-7B5E655681E1}"/>
              </a:ext>
            </a:extLst>
          </p:cNvPr>
          <p:cNvSpPr/>
          <p:nvPr/>
        </p:nvSpPr>
        <p:spPr>
          <a:xfrm>
            <a:off x="5554593" y="2887594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1685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A639F30-E9E2-8C4B-9258-EF5D8388A8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210" y="760123"/>
            <a:ext cx="8090638" cy="5337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6FAEC-4E95-1C43-A162-844D2629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786E0-2308-EA4D-B91C-AE7319F17A55}"/>
                  </a:ext>
                </a:extLst>
              </p:cNvPr>
              <p:cNvSpPr txBox="1"/>
              <p:nvPr/>
            </p:nvSpPr>
            <p:spPr>
              <a:xfrm>
                <a:off x="3794146" y="3089336"/>
                <a:ext cx="1780210" cy="553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99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5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599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D786E0-2308-EA4D-B91C-AE7319F17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46" y="3089336"/>
                <a:ext cx="1780210" cy="553870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4074D8-EF65-4341-AB65-C5AA656591D7}"/>
                  </a:ext>
                </a:extLst>
              </p:cNvPr>
              <p:cNvSpPr txBox="1"/>
              <p:nvPr/>
            </p:nvSpPr>
            <p:spPr>
              <a:xfrm>
                <a:off x="5286660" y="2032053"/>
                <a:ext cx="1920869" cy="553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99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5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3599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4074D8-EF65-4341-AB65-C5AA65659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660" y="2032053"/>
                <a:ext cx="1920869" cy="553870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E43217-C873-7241-BB31-7D75D2FA8B80}"/>
                  </a:ext>
                </a:extLst>
              </p:cNvPr>
              <p:cNvSpPr txBox="1"/>
              <p:nvPr/>
            </p:nvSpPr>
            <p:spPr>
              <a:xfrm>
                <a:off x="7377101" y="295500"/>
                <a:ext cx="4423898" cy="553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99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5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599" i="1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lang="en-US" sz="3599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599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3599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E43217-C873-7241-BB31-7D75D2FA8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101" y="295500"/>
                <a:ext cx="4423898" cy="553870"/>
              </a:xfrm>
              <a:prstGeom prst="rect">
                <a:avLst/>
              </a:prstGeom>
              <a:blipFill>
                <a:blip r:embed="rId5"/>
                <a:stretch>
                  <a:fillRect t="-6818" b="-386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64DB5-45BC-5B48-ABB8-D74E86645130}"/>
                  </a:ext>
                </a:extLst>
              </p:cNvPr>
              <p:cNvSpPr txBox="1"/>
              <p:nvPr/>
            </p:nvSpPr>
            <p:spPr>
              <a:xfrm>
                <a:off x="4958303" y="4538441"/>
                <a:ext cx="835095" cy="553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99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3599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364DB5-45BC-5B48-ABB8-D74E86645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303" y="4538441"/>
                <a:ext cx="835095" cy="553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8814-6A68-E34A-848B-2F1A6D5E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is Causal Infernece Different then S</a:t>
            </a:r>
            <a:r>
              <a:rPr lang="en-US" dirty="0"/>
              <a:t>u</a:t>
            </a:r>
            <a:r>
              <a:rPr lang="en-IL" dirty="0"/>
              <a:t>pervised Learning?</a:t>
            </a:r>
          </a:p>
        </p:txBody>
      </p:sp>
      <p:pic>
        <p:nvPicPr>
          <p:cNvPr id="16" name="Picture 2" descr="Drawing">
            <a:extLst>
              <a:ext uri="{FF2B5EF4-FFF2-40B4-BE49-F238E27FC236}">
                <a16:creationId xmlns:a16="http://schemas.microsoft.com/office/drawing/2014/main" id="{18BB1F72-ADA9-B445-AE7B-6C9A020BC72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0132"/>
            <a:ext cx="5181600" cy="32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rawing">
            <a:extLst>
              <a:ext uri="{FF2B5EF4-FFF2-40B4-BE49-F238E27FC236}">
                <a16:creationId xmlns:a16="http://schemas.microsoft.com/office/drawing/2014/main" id="{4969A304-95C5-504D-AC26-A32C87A4E7A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61779"/>
            <a:ext cx="5181600" cy="327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7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83C5D-8C81-2F4D-872D-D72444C7E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Causal Inference Main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8BA7F654-29A0-7A40-A9C6-253D97EBCA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7516253"/>
                  </p:ext>
                </p:extLst>
              </p:nvPr>
            </p:nvGraphicFramePr>
            <p:xfrm>
              <a:off x="923827" y="1564849"/>
              <a:ext cx="10925666" cy="45734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8BA7F654-29A0-7A40-A9C6-253D97EBCA6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7516253"/>
                  </p:ext>
                </p:extLst>
              </p:nvPr>
            </p:nvGraphicFramePr>
            <p:xfrm>
              <a:off x="923827" y="1564849"/>
              <a:ext cx="10925666" cy="45734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81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DB14BD-5E9F-F249-8C52-A55EA67D40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9B7954-990B-2449-A09B-41C0E5D19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016DC4-8D90-A44F-AF97-D08F61DE2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CB789A-C96D-6F4D-B0FE-4EAEE9D028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FC8D67-90C0-F54F-AFAE-8A5D420C6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A1DDA4-9F2D-B04F-B779-6805CCE5B5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0B4161A-2F9F-FD44-AF22-5B4467D26D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814F9-9FA3-A048-9261-93F708ED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is the Fundumental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44F6B6-9931-0443-85EF-8C658133F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Counterfactual is a missing data problem</a:t>
            </a:r>
          </a:p>
          <a:p>
            <a:r>
              <a:rPr lang="en-IL" dirty="0"/>
              <a:t>Play make belief with potential outcomes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08D8D3-7B21-704C-9527-1FDBDBC81469}"/>
              </a:ext>
            </a:extLst>
          </p:cNvPr>
          <p:cNvSpPr/>
          <p:nvPr/>
        </p:nvSpPr>
        <p:spPr>
          <a:xfrm>
            <a:off x="910415" y="6642556"/>
            <a:ext cx="30581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800" dirty="0"/>
              <a:t>https://www.bradyneal.com/causal-inference-course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9DD0BCBB-FF05-3F43-BB34-3C67C34CA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735761"/>
                  </p:ext>
                </p:extLst>
              </p:nvPr>
            </p:nvGraphicFramePr>
            <p:xfrm>
              <a:off x="1062251" y="3419542"/>
              <a:ext cx="5787334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4655">
                      <a:extLst>
                        <a:ext uri="{9D8B030D-6E8A-4147-A177-3AD203B41FA5}">
                          <a16:colId xmlns:a16="http://schemas.microsoft.com/office/drawing/2014/main" val="233013619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198660431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790255259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314281779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4233854900"/>
                        </a:ext>
                      </a:extLst>
                    </a:gridCol>
                    <a:gridCol w="1714059">
                      <a:extLst>
                        <a:ext uri="{9D8B030D-6E8A-4147-A177-3AD203B41FA5}">
                          <a16:colId xmlns:a16="http://schemas.microsoft.com/office/drawing/2014/main" val="2452842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7585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3018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382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2612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02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16487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9DD0BCBB-FF05-3F43-BB34-3C67C34CA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2735761"/>
                  </p:ext>
                </p:extLst>
              </p:nvPr>
            </p:nvGraphicFramePr>
            <p:xfrm>
              <a:off x="1062251" y="3419542"/>
              <a:ext cx="5787334" cy="2226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4655">
                      <a:extLst>
                        <a:ext uri="{9D8B030D-6E8A-4147-A177-3AD203B41FA5}">
                          <a16:colId xmlns:a16="http://schemas.microsoft.com/office/drawing/2014/main" val="233013619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198660431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790255259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3142817796"/>
                        </a:ext>
                      </a:extLst>
                    </a:gridCol>
                    <a:gridCol w="814655">
                      <a:extLst>
                        <a:ext uri="{9D8B030D-6E8A-4147-A177-3AD203B41FA5}">
                          <a16:colId xmlns:a16="http://schemas.microsoft.com/office/drawing/2014/main" val="4233854900"/>
                        </a:ext>
                      </a:extLst>
                    </a:gridCol>
                    <a:gridCol w="1714059">
                      <a:extLst>
                        <a:ext uri="{9D8B030D-6E8A-4147-A177-3AD203B41FA5}">
                          <a16:colId xmlns:a16="http://schemas.microsoft.com/office/drawing/2014/main" val="2452842694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t="-3448" r="-617188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98462" t="-3448" r="-507692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201563" t="-3448" r="-41562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301563" t="-3448" r="-315625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395385" t="-3448" r="-210769" b="-5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3"/>
                          <a:stretch>
                            <a:fillRect l="-238519" t="-3448" r="-1481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7585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30184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3827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2612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0219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164877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70A4B28-3D98-A14A-A06F-79E6B110C26D}"/>
              </a:ext>
            </a:extLst>
          </p:cNvPr>
          <p:cNvSpPr txBox="1"/>
          <p:nvPr/>
        </p:nvSpPr>
        <p:spPr>
          <a:xfrm>
            <a:off x="1823190" y="3164412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dirty="0"/>
              <a:t>treatment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B9B0B-F611-204C-A924-761D033C4A49}"/>
              </a:ext>
            </a:extLst>
          </p:cNvPr>
          <p:cNvSpPr txBox="1"/>
          <p:nvPr/>
        </p:nvSpPr>
        <p:spPr>
          <a:xfrm>
            <a:off x="2653132" y="3164412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dirty="0"/>
              <a:t>outcome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C93C6-F232-7E47-B32E-1D6DAEE0D4B7}"/>
              </a:ext>
            </a:extLst>
          </p:cNvPr>
          <p:cNvSpPr txBox="1"/>
          <p:nvPr/>
        </p:nvSpPr>
        <p:spPr>
          <a:xfrm>
            <a:off x="3591595" y="3164412"/>
            <a:ext cx="1598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</a:t>
            </a:r>
            <a:r>
              <a:rPr lang="en-IL" sz="1100" dirty="0"/>
              <a:t>otential 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D95454-0106-C842-839C-5E64756ADFD5}"/>
              </a:ext>
            </a:extLst>
          </p:cNvPr>
          <p:cNvSpPr txBox="1"/>
          <p:nvPr/>
        </p:nvSpPr>
        <p:spPr>
          <a:xfrm>
            <a:off x="5069222" y="3164412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</a:t>
            </a:r>
            <a:r>
              <a:rPr lang="en-IL" sz="1100" dirty="0"/>
              <a:t>ndividual treatment effect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56F0A-E75E-EE4B-AC40-B06F83A00EAB}"/>
              </a:ext>
            </a:extLst>
          </p:cNvPr>
          <p:cNvSpPr/>
          <p:nvPr/>
        </p:nvSpPr>
        <p:spPr>
          <a:xfrm>
            <a:off x="3489306" y="3059732"/>
            <a:ext cx="3472476" cy="28105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7" name="Online Media 16" descr="Sliding Doors">
            <a:hlinkClick r:id="" action="ppaction://media"/>
            <a:extLst>
              <a:ext uri="{FF2B5EF4-FFF2-40B4-BE49-F238E27FC236}">
                <a16:creationId xmlns:a16="http://schemas.microsoft.com/office/drawing/2014/main" id="{B76FA5E2-D9D2-7C4F-A4D7-E77A110F8F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8204" y="3059732"/>
            <a:ext cx="4669367" cy="350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6F59-C9BB-954E-B644-1FE7535CA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Quiz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C0388-6211-F844-9727-F2A8C0EDB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i="1" dirty="0"/>
              <a:t>Exercise</a:t>
            </a:r>
            <a:r>
              <a:rPr lang="en-IL" dirty="0"/>
              <a:t> is known to </a:t>
            </a:r>
            <a:r>
              <a:rPr lang="en-IL" b="1" u="sng" dirty="0"/>
              <a:t>reduce</a:t>
            </a:r>
            <a:r>
              <a:rPr lang="en-IL" dirty="0"/>
              <a:t> </a:t>
            </a:r>
            <a:r>
              <a:rPr lang="en-IL" i="1" dirty="0"/>
              <a:t>Cholesterol</a:t>
            </a:r>
            <a:r>
              <a:rPr lang="en-IL" dirty="0"/>
              <a:t> level</a:t>
            </a:r>
          </a:p>
          <a:p>
            <a:r>
              <a:rPr lang="en-IL" dirty="0"/>
              <a:t>You collected a medical dataset and plotted </a:t>
            </a:r>
            <a:r>
              <a:rPr lang="en-IL" i="1" dirty="0"/>
              <a:t>these</a:t>
            </a:r>
            <a:r>
              <a:rPr lang="en-IL" dirty="0"/>
              <a:t> variables against each other </a:t>
            </a:r>
          </a:p>
          <a:p>
            <a:r>
              <a:rPr lang="en-IL" dirty="0"/>
              <a:t>What can explain this?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A64B9CA-C734-F14C-A559-7A2D0B805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86"/>
          <a:stretch/>
        </p:blipFill>
        <p:spPr bwMode="auto">
          <a:xfrm>
            <a:off x="5994595" y="3195691"/>
            <a:ext cx="4148646" cy="32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0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8CC929-8C02-DE45-9B7F-7C7A20CC5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62" y="2650901"/>
            <a:ext cx="7213224" cy="32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3848C-2B75-9B40-B28F-38BC795F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Confounders Create Bias in Effect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AA467-A1E4-1F44-9B72-0DCF623D5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Age is a confounder which effects both the treatment (Exercise) and the outcome (Cholesterol) </a:t>
            </a:r>
          </a:p>
          <a:p>
            <a:r>
              <a:rPr lang="en-IL" dirty="0"/>
              <a:t>This creates a bias!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341E5B-F8D8-5B42-82F4-77F73B22890B}"/>
              </a:ext>
            </a:extLst>
          </p:cNvPr>
          <p:cNvSpPr/>
          <p:nvPr/>
        </p:nvSpPr>
        <p:spPr>
          <a:xfrm>
            <a:off x="489924" y="6211669"/>
            <a:ext cx="1017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dirty="0">
                <a:hlinkClick r:id="rId3"/>
              </a:rPr>
              <a:t>https://towardsdatascience.com/implementing-causal-inference-a-key-step-towards-agi-de2cde8ea599</a:t>
            </a:r>
            <a:r>
              <a:rPr lang="en-IL" dirty="0"/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A709E5-09E3-FA40-BA8C-C2167565BF1A}"/>
              </a:ext>
            </a:extLst>
          </p:cNvPr>
          <p:cNvSpPr/>
          <p:nvPr/>
        </p:nvSpPr>
        <p:spPr>
          <a:xfrm>
            <a:off x="9029195" y="4596573"/>
            <a:ext cx="968901" cy="937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7D3D21-FFC3-9B46-ABD1-4C3A6BCF904A}"/>
              </a:ext>
            </a:extLst>
          </p:cNvPr>
          <p:cNvSpPr/>
          <p:nvPr/>
        </p:nvSpPr>
        <p:spPr>
          <a:xfrm>
            <a:off x="9029196" y="2959441"/>
            <a:ext cx="968901" cy="937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07FDCF-9E43-E349-968B-A8B983BFD89F}"/>
              </a:ext>
            </a:extLst>
          </p:cNvPr>
          <p:cNvCxnSpPr>
            <a:stCxn id="7" idx="4"/>
            <a:endCxn id="5" idx="0"/>
          </p:cNvCxnSpPr>
          <p:nvPr/>
        </p:nvCxnSpPr>
        <p:spPr>
          <a:xfrm flipH="1">
            <a:off x="9513646" y="3896896"/>
            <a:ext cx="1" cy="699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82493C2-597D-9D4D-9085-C69463EA9AEB}"/>
              </a:ext>
            </a:extLst>
          </p:cNvPr>
          <p:cNvSpPr/>
          <p:nvPr/>
        </p:nvSpPr>
        <p:spPr>
          <a:xfrm>
            <a:off x="10384899" y="3778006"/>
            <a:ext cx="968901" cy="937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8C58F9-7C57-984E-8C36-F24B19EA11C1}"/>
              </a:ext>
            </a:extLst>
          </p:cNvPr>
          <p:cNvCxnSpPr>
            <a:cxnSpLocks/>
            <a:stCxn id="10" idx="3"/>
            <a:endCxn id="5" idx="6"/>
          </p:cNvCxnSpPr>
          <p:nvPr/>
        </p:nvCxnSpPr>
        <p:spPr>
          <a:xfrm flipH="1">
            <a:off x="9998096" y="4578174"/>
            <a:ext cx="528695" cy="4871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F06AB4-9941-5542-9115-A82F90587028}"/>
              </a:ext>
            </a:extLst>
          </p:cNvPr>
          <p:cNvCxnSpPr>
            <a:cxnSpLocks/>
            <a:stCxn id="10" idx="1"/>
            <a:endCxn id="7" idx="6"/>
          </p:cNvCxnSpPr>
          <p:nvPr/>
        </p:nvCxnSpPr>
        <p:spPr>
          <a:xfrm flipH="1" flipV="1">
            <a:off x="9998097" y="3428169"/>
            <a:ext cx="528694" cy="48712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7B416F1-7DA9-F34B-95C1-BAB6AD364E14}"/>
              </a:ext>
            </a:extLst>
          </p:cNvPr>
          <p:cNvSpPr/>
          <p:nvPr/>
        </p:nvSpPr>
        <p:spPr>
          <a:xfrm>
            <a:off x="1464161" y="3861913"/>
            <a:ext cx="529662" cy="512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19CD4E6-A541-1242-B60F-6A184962F9A9}"/>
              </a:ext>
            </a:extLst>
          </p:cNvPr>
          <p:cNvSpPr/>
          <p:nvPr/>
        </p:nvSpPr>
        <p:spPr>
          <a:xfrm>
            <a:off x="3915652" y="5691849"/>
            <a:ext cx="529662" cy="512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017BF0-DEB3-6043-9B16-32BFA2483B61}"/>
              </a:ext>
            </a:extLst>
          </p:cNvPr>
          <p:cNvSpPr/>
          <p:nvPr/>
        </p:nvSpPr>
        <p:spPr>
          <a:xfrm>
            <a:off x="5203269" y="2616195"/>
            <a:ext cx="529662" cy="512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5914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AB93-CF9A-1248-958C-8F095CBE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Beyond Confounders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778B5-CBA5-DD42-94B9-A24DB54A4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Red lines should not be accounted for. </a:t>
            </a:r>
            <a:endParaRPr lang="en-I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BFA3F2-A3FE-F841-BFFA-04D15CA4D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205487"/>
            <a:ext cx="6894165" cy="379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F19C2A-A562-8048-B124-AC0570B17466}"/>
              </a:ext>
            </a:extLst>
          </p:cNvPr>
          <p:cNvSpPr/>
          <p:nvPr/>
        </p:nvSpPr>
        <p:spPr>
          <a:xfrm>
            <a:off x="697540" y="5992297"/>
            <a:ext cx="200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Lederer et al., 2019</a:t>
            </a:r>
          </a:p>
        </p:txBody>
      </p:sp>
    </p:spTree>
    <p:extLst>
      <p:ext uri="{BB962C8B-B14F-4D97-AF65-F5344CB8AC3E}">
        <p14:creationId xmlns:p14="http://schemas.microsoft.com/office/powerpoint/2010/main" val="1293364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127E4-CE42-EC45-B6B1-615420D7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FA78-E6B2-F141-8F84-01378E33C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25B2E1-1DB1-6645-A6F6-5A791E1FA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002203"/>
              </p:ext>
            </p:extLst>
          </p:nvPr>
        </p:nvGraphicFramePr>
        <p:xfrm>
          <a:off x="838200" y="2601118"/>
          <a:ext cx="10515600" cy="2702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746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30A1-B52D-7447-805C-20992339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Identifiability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1A0F-60A0-DB4C-8388-FE8C1937A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IL" dirty="0"/>
                  <a:t>The ability to estimate causal effect from observed data.</a:t>
                </a:r>
              </a:p>
              <a:p>
                <a:r>
                  <a:rPr lang="en-US" dirty="0"/>
                  <a:t>If the following a</a:t>
                </a:r>
                <a:r>
                  <a:rPr lang="en-IL" dirty="0"/>
                  <a:t>ssumptions hold, then</a:t>
                </a:r>
                <a:br>
                  <a:rPr lang="en-IL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Stable Unit Treatment Value Assumption (SUTVA)</a:t>
                </a:r>
              </a:p>
              <a:p>
                <a:pPr marL="0" indent="0">
                  <a:buNone/>
                </a:pPr>
                <a:r>
                  <a:rPr lang="en-US" dirty="0"/>
                  <a:t>		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Consistency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Ignorability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Positivity </a:t>
                </a:r>
                <a:br>
                  <a:rPr lang="en-US" dirty="0"/>
                </a:b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 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761A0F-60A0-DB4C-8388-FE8C1937A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488" b="-14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C5C8472-2753-C941-891F-78701A1E1054}"/>
              </a:ext>
            </a:extLst>
          </p:cNvPr>
          <p:cNvSpPr/>
          <p:nvPr/>
        </p:nvSpPr>
        <p:spPr>
          <a:xfrm>
            <a:off x="8347344" y="2660432"/>
            <a:ext cx="3147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Not to be confused with </a:t>
            </a:r>
            <a:b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the law of total expectation</a:t>
            </a:r>
            <a:endParaRPr lang="en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9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A75A-A4EE-0648-9367-34F020CD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Quiz: which assumption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2C6A-E23B-614D-8B4F-D6EC94BB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2" descr="Positivity: what it is and why it matters for data science | by Ellie  Murray | Medium">
            <a:extLst>
              <a:ext uri="{FF2B5EF4-FFF2-40B4-BE49-F238E27FC236}">
                <a16:creationId xmlns:a16="http://schemas.microsoft.com/office/drawing/2014/main" id="{0251D8A1-4D0C-E44D-9972-8D4D48D5D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09" y="2424430"/>
            <a:ext cx="8449205" cy="342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84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4F4F5A-C973-A44F-ADE2-F37407563B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L" dirty="0"/>
                  <a:t>What to control for (what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L" dirty="0"/>
                  <a:t>)?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4F4F5A-C973-A44F-ADE2-F37407563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644C-14E5-7B48-B237-2EA431B5B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94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the causal DAG is complicated Do- calculus (Pearl) helps to do identification</a:t>
            </a:r>
          </a:p>
          <a:p>
            <a:r>
              <a:rPr lang="en-US" dirty="0"/>
              <a:t>Input: DAG + Data</a:t>
            </a:r>
          </a:p>
          <a:p>
            <a:r>
              <a:rPr lang="en-US" dirty="0"/>
              <a:t>Output: identification (a recipe of how to estimate the effect)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30367-92D1-F14B-A49C-B92F90BC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220" y="1257300"/>
            <a:ext cx="4394200" cy="4343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B20DE6-DC42-8547-A489-99DBCED3784A}"/>
              </a:ext>
            </a:extLst>
          </p:cNvPr>
          <p:cNvSpPr/>
          <p:nvPr/>
        </p:nvSpPr>
        <p:spPr>
          <a:xfrm>
            <a:off x="7985356" y="5771970"/>
            <a:ext cx="36353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Sacerdote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et al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journal of epidemiology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2012</a:t>
            </a:r>
            <a:endParaRPr lang="en-IL" sz="1000" dirty="0"/>
          </a:p>
        </p:txBody>
      </p:sp>
    </p:spTree>
    <p:extLst>
      <p:ext uri="{BB962C8B-B14F-4D97-AF65-F5344CB8AC3E}">
        <p14:creationId xmlns:p14="http://schemas.microsoft.com/office/powerpoint/2010/main" val="120269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F201-0653-0F4A-A9A7-FADEA297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IL" b="1" dirty="0"/>
                  <a:t>Stratification</a:t>
                </a:r>
                <a:r>
                  <a:rPr lang="en-IL" dirty="0"/>
                  <a:t> – aggregate over stratas</a:t>
                </a:r>
              </a:p>
              <a:p>
                <a:pPr marL="0" indent="0">
                  <a:buNone/>
                </a:pPr>
                <a:r>
                  <a:rPr lang="en-US" dirty="0"/>
                  <a:t>I</a:t>
                </a:r>
                <a:r>
                  <a:rPr lang="en-IL" dirty="0"/>
                  <a:t>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86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F201-0653-0F4A-A9A7-FADEA297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IL" b="1" dirty="0"/>
                  <a:t>Stratification</a:t>
                </a:r>
                <a:r>
                  <a:rPr lang="en-IL" dirty="0"/>
                  <a:t> – aggregate over stratas</a:t>
                </a:r>
              </a:p>
              <a:p>
                <a:pPr marL="0" indent="0">
                  <a:buNone/>
                </a:pPr>
                <a:r>
                  <a:rPr lang="en-US" dirty="0"/>
                  <a:t>I</a:t>
                </a:r>
                <a:r>
                  <a:rPr lang="en-IL" dirty="0"/>
                  <a:t>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IL" dirty="0"/>
                  <a:t>2.</a:t>
                </a:r>
                <a:r>
                  <a:rPr lang="en-US" dirty="0"/>
                  <a:t> </a:t>
                </a:r>
                <a:r>
                  <a:rPr lang="en-IL" b="1" dirty="0"/>
                  <a:t>Matching </a:t>
                </a:r>
                <a:r>
                  <a:rPr lang="en-IL" dirty="0"/>
                  <a:t>– find “tweens” in high dim</a:t>
                </a:r>
                <a:endParaRPr lang="en-IL" b="1" dirty="0"/>
              </a:p>
              <a:p>
                <a:pPr marL="0" indent="0">
                  <a:buNone/>
                </a:pPr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A73E0EC-6984-CC48-AF8B-166DA032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07" y="3345926"/>
            <a:ext cx="4682765" cy="35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74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E84F-455A-E944-9BC8-B468376D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Propensity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641E8-8C6A-9B4F-AEA4-9976033EC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for treatment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control, we will denote the propensity score for subject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by</a:t>
                </a:r>
              </a:p>
              <a:p>
                <a:pPr marL="0" indent="0" algn="ctr">
                  <a:buNone/>
                </a:pPr>
                <a:r>
                  <a:rPr lang="en-I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propensity is a “balancing score”: meaning if we control/match for it, we will get unbiased effect estimation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641E8-8C6A-9B4F-AEA4-9976033EC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4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F201-0653-0F4A-A9A7-FADEA297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IL" b="1" dirty="0"/>
                  <a:t>Stratification</a:t>
                </a:r>
                <a:r>
                  <a:rPr lang="en-IL" dirty="0"/>
                  <a:t> – aggregate over stratas</a:t>
                </a:r>
              </a:p>
              <a:p>
                <a:pPr marL="0" indent="0">
                  <a:buNone/>
                </a:pPr>
                <a:r>
                  <a:rPr lang="en-US" dirty="0"/>
                  <a:t>I</a:t>
                </a:r>
                <a:r>
                  <a:rPr lang="en-IL" dirty="0"/>
                  <a:t>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IL" dirty="0"/>
                  <a:t>2.</a:t>
                </a:r>
                <a:r>
                  <a:rPr lang="en-US" dirty="0"/>
                  <a:t> </a:t>
                </a:r>
                <a:r>
                  <a:rPr lang="en-IL" b="1" dirty="0"/>
                  <a:t>Matching </a:t>
                </a:r>
                <a:r>
                  <a:rPr lang="en-IL" dirty="0"/>
                  <a:t>– find “tweens” in high dimension</a:t>
                </a:r>
              </a:p>
              <a:p>
                <a:pPr marL="0" indent="0">
                  <a:buNone/>
                </a:pPr>
                <a:r>
                  <a:rPr lang="en-IL" dirty="0"/>
                  <a:t>3.</a:t>
                </a:r>
                <a:r>
                  <a:rPr lang="en-IL" b="1" dirty="0"/>
                  <a:t> Propensity Matching – </a:t>
                </a:r>
                <a:r>
                  <a:rPr lang="en-IL" dirty="0"/>
                  <a:t>find tweens in one dimension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E3FF4F4-E748-3C4D-9497-20783E1A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00" y="4202903"/>
            <a:ext cx="5630944" cy="26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FF46-6FDA-8A42-A2D9-2827714B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Inverse Propensity Weighting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5A948-B975-4A4B-8664-F77143813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5785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IL" dirty="0"/>
              </a:p>
              <a:p>
                <a:endParaRPr lang="en-IL" dirty="0"/>
              </a:p>
              <a:p>
                <a:pPr marL="0" indent="0">
                  <a:buNone/>
                </a:pPr>
                <a:r>
                  <a:rPr lang="en-US" dirty="0"/>
                  <a:t>I</a:t>
                </a:r>
                <a:r>
                  <a:rPr lang="en-IL" dirty="0"/>
                  <a:t>t can be shown that IPTW and standartization are equivalent</a:t>
                </a:r>
              </a:p>
              <a:p>
                <a:pPr marL="0" indent="0">
                  <a:buNone/>
                </a:pPr>
                <a:r>
                  <a:rPr lang="en-IL" sz="1800" dirty="0"/>
                  <a:t>(Technical Point 2.3, see Appendix)</a:t>
                </a:r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5A948-B975-4A4B-8664-F77143813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57850" cy="4351338"/>
              </a:xfrm>
              <a:blipFill>
                <a:blip r:embed="rId2"/>
                <a:stretch>
                  <a:fillRect l="-2242" t="-17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intuition behind inverse probability weighting in ...">
            <a:extLst>
              <a:ext uri="{FF2B5EF4-FFF2-40B4-BE49-F238E27FC236}">
                <a16:creationId xmlns:a16="http://schemas.microsoft.com/office/drawing/2014/main" id="{9634F836-DF68-644F-B109-43E42C5D1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1920786"/>
            <a:ext cx="4531397" cy="369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usal Inference: The Free eBook">
            <a:extLst>
              <a:ext uri="{FF2B5EF4-FFF2-40B4-BE49-F238E27FC236}">
                <a16:creationId xmlns:a16="http://schemas.microsoft.com/office/drawing/2014/main" id="{3657688A-0FD3-B743-B0A1-823157F4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4986059"/>
            <a:ext cx="1435100" cy="18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44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F201-0653-0F4A-A9A7-FADEA297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Estimation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AutoNum type="arabicPeriod"/>
                </a:pPr>
                <a:r>
                  <a:rPr lang="en-IL" b="1" dirty="0"/>
                  <a:t>Stratification</a:t>
                </a:r>
                <a:r>
                  <a:rPr lang="en-IL" dirty="0"/>
                  <a:t> – aggregate over stratas</a:t>
                </a:r>
              </a:p>
              <a:p>
                <a:pPr marL="0" indent="0">
                  <a:buNone/>
                </a:pPr>
                <a:r>
                  <a:rPr lang="en-US" dirty="0"/>
                  <a:t>I</a:t>
                </a:r>
                <a:r>
                  <a:rPr lang="en-IL" dirty="0"/>
                  <a:t>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IL" dirty="0"/>
                  <a:t>2.</a:t>
                </a:r>
                <a:r>
                  <a:rPr lang="en-US" dirty="0"/>
                  <a:t> </a:t>
                </a:r>
                <a:r>
                  <a:rPr lang="en-IL" b="1" dirty="0"/>
                  <a:t>Matching </a:t>
                </a:r>
                <a:r>
                  <a:rPr lang="en-IL" dirty="0"/>
                  <a:t>– find “tweens” in high dimension</a:t>
                </a:r>
              </a:p>
              <a:p>
                <a:pPr marL="0" indent="0">
                  <a:buNone/>
                </a:pPr>
                <a:r>
                  <a:rPr lang="en-IL" dirty="0"/>
                  <a:t>3.</a:t>
                </a:r>
                <a:r>
                  <a:rPr lang="en-IL" b="1" dirty="0"/>
                  <a:t> Propensity Matching – </a:t>
                </a:r>
                <a:r>
                  <a:rPr lang="en-IL" dirty="0"/>
                  <a:t>find tweens in one dimension</a:t>
                </a:r>
              </a:p>
              <a:p>
                <a:pPr marL="0" indent="0">
                  <a:buNone/>
                </a:pPr>
                <a:r>
                  <a:rPr lang="en-IL" dirty="0"/>
                  <a:t>4. </a:t>
                </a:r>
                <a:r>
                  <a:rPr lang="en-IL" b="1" dirty="0"/>
                  <a:t>IPTW</a:t>
                </a:r>
                <a:r>
                  <a:rPr lang="en-IL" dirty="0"/>
                  <a:t> - </a:t>
                </a:r>
                <a:r>
                  <a:rPr lang="en-IL" b="1" dirty="0"/>
                  <a:t>Inverse Propensity Treatment Weighting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49C14B-09B7-9547-9ACF-100F5ADB6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15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FFAE-19E5-E247-8471-6A064A7F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/>
              <a:t>Better Predictions ↛ Better Effect Estimation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17B18-DF3C-904C-9C63-E36DECBD425B}"/>
              </a:ext>
            </a:extLst>
          </p:cNvPr>
          <p:cNvSpPr txBox="1"/>
          <p:nvPr/>
        </p:nvSpPr>
        <p:spPr>
          <a:xfrm>
            <a:off x="655078" y="1769516"/>
            <a:ext cx="5901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/>
              <a:t>Which model is more accurate?</a:t>
            </a:r>
          </a:p>
          <a:p>
            <a:r>
              <a:rPr lang="en-US" sz="2800"/>
              <a:t>M</a:t>
            </a:r>
            <a:r>
              <a:rPr lang="en-IL" sz="2800"/>
              <a:t>odel </a:t>
            </a:r>
            <a:r>
              <a:rPr lang="en-IL" sz="2800">
                <a:solidFill>
                  <a:srgbClr val="ED7D31"/>
                </a:solidFill>
              </a:rPr>
              <a:t>A</a:t>
            </a:r>
            <a:r>
              <a:rPr lang="en-IL" sz="2800"/>
              <a:t> is more </a:t>
            </a:r>
            <a:r>
              <a:rPr lang="en-IL" sz="2800" b="1" u="sng"/>
              <a:t>outcome</a:t>
            </a:r>
            <a:r>
              <a:rPr lang="en-IL" sz="2800"/>
              <a:t> accurate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F90AAC-E231-3247-9D4B-94BD8D7FBD21}"/>
              </a:ext>
            </a:extLst>
          </p:cNvPr>
          <p:cNvSpPr txBox="1"/>
          <p:nvPr/>
        </p:nvSpPr>
        <p:spPr>
          <a:xfrm>
            <a:off x="705182" y="4371685"/>
            <a:ext cx="53908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</a:t>
            </a:r>
            <a:r>
              <a:rPr lang="en-IL" sz="2800"/>
              <a:t>odel </a:t>
            </a:r>
            <a:r>
              <a:rPr lang="en-IL" sz="2800">
                <a:solidFill>
                  <a:srgbClr val="A5A5A5"/>
                </a:solidFill>
              </a:rPr>
              <a:t>B</a:t>
            </a:r>
            <a:r>
              <a:rPr lang="en-IL" sz="2800"/>
              <a:t> is more </a:t>
            </a:r>
            <a:r>
              <a:rPr lang="en-IL" sz="2800" b="1" u="sng"/>
              <a:t>causal</a:t>
            </a:r>
            <a:r>
              <a:rPr lang="en-IL" sz="2800"/>
              <a:t> accurate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“T</a:t>
            </a:r>
            <a:r>
              <a:rPr lang="en-IL"/>
              <a:t>he effect of ads is positive and in small companies it is twice t</a:t>
            </a:r>
            <a:r>
              <a:rPr lang="en-US"/>
              <a:t>he</a:t>
            </a:r>
            <a:r>
              <a:rPr lang="en-IL"/>
              <a:t> effect on large one”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L" sz="280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81D4D62-2A2A-D446-865A-92B7035279D3}"/>
              </a:ext>
            </a:extLst>
          </p:cNvPr>
          <p:cNvGraphicFramePr/>
          <p:nvPr/>
        </p:nvGraphicFramePr>
        <p:xfrm>
          <a:off x="6382011" y="4243779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A4EE612-CDA3-CF40-900A-62039FBA2C07}"/>
              </a:ext>
            </a:extLst>
          </p:cNvPr>
          <p:cNvGraphicFramePr/>
          <p:nvPr/>
        </p:nvGraphicFramePr>
        <p:xfrm>
          <a:off x="6405629" y="1619321"/>
          <a:ext cx="468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6086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61AF-7B83-C249-8890-371F647E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Misson Impossible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E3B7-A33D-5C43-BB64-440B9155E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IL" dirty="0"/>
              <a:t> typical causal workshop…			PyCon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6EBC9-69E5-7A4C-9D17-9C829196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9822"/>
            <a:ext cx="5117308" cy="2341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5A6BFB-26FB-9644-8F27-D4EC2F7BAAAE}"/>
              </a:ext>
            </a:extLst>
          </p:cNvPr>
          <p:cNvSpPr/>
          <p:nvPr/>
        </p:nvSpPr>
        <p:spPr>
          <a:xfrm>
            <a:off x="6655324" y="2469822"/>
            <a:ext cx="5156462" cy="2341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45 min!</a:t>
            </a:r>
          </a:p>
          <a:p>
            <a:pPr algn="ctr"/>
            <a:endParaRPr lang="en-IL" dirty="0"/>
          </a:p>
        </p:txBody>
      </p:sp>
      <p:pic>
        <p:nvPicPr>
          <p:cNvPr id="7" name="Graphic 6" descr="Hourglass 30% with solid fill">
            <a:extLst>
              <a:ext uri="{FF2B5EF4-FFF2-40B4-BE49-F238E27FC236}">
                <a16:creationId xmlns:a16="http://schemas.microsoft.com/office/drawing/2014/main" id="{AC8BE55D-1CCD-824C-A50A-3E54830CA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6355" y="3829639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F3504A-1725-0141-ABE3-8EC7DBA2D496}"/>
              </a:ext>
            </a:extLst>
          </p:cNvPr>
          <p:cNvSpPr/>
          <p:nvPr/>
        </p:nvSpPr>
        <p:spPr>
          <a:xfrm>
            <a:off x="586886" y="6311900"/>
            <a:ext cx="561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hlinkClick r:id="rId5"/>
              </a:rPr>
              <a:t>https://github.com/amit-sharma/causal-inference-tutorial</a:t>
            </a:r>
            <a:r>
              <a:rPr lang="en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195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EB08-A06A-694A-8EBA-EAF18967D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Refutation (aka Model Validation)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AE8016-C9B3-1E49-8E6E-8F31A56F3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727156"/>
              </p:ext>
            </p:extLst>
          </p:nvPr>
        </p:nvGraphicFramePr>
        <p:xfrm>
          <a:off x="838200" y="1825625"/>
          <a:ext cx="10515600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6125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020A-91D0-B547-B4D9-08D34179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Application example: Uplift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EB98-A9CB-F346-A6E9-5C7189E4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IL" dirty="0"/>
              <a:t> Instead of predicting who will churn </a:t>
            </a:r>
            <a:r>
              <a:rPr lang="en-IL" dirty="0">
                <a:sym typeface="Wingdings" pitchFamily="2" charset="2"/>
              </a:rPr>
              <a:t></a:t>
            </a:r>
            <a:r>
              <a:rPr lang="en-IL" dirty="0"/>
              <a:t> predict who is most likely to reduce churn due to treatment</a:t>
            </a:r>
          </a:p>
          <a:p>
            <a:r>
              <a:rPr lang="en-IL" dirty="0"/>
              <a:t>Steps:</a:t>
            </a:r>
          </a:p>
          <a:p>
            <a:pPr marL="914400" lvl="1" indent="-457200">
              <a:buAutoNum type="arabicPeriod"/>
            </a:pPr>
            <a:r>
              <a:rPr lang="en-US" dirty="0"/>
              <a:t>E</a:t>
            </a:r>
            <a:r>
              <a:rPr lang="en-IL" dirty="0"/>
              <a:t>stimate CATE</a:t>
            </a:r>
          </a:p>
          <a:p>
            <a:pPr marL="914400" lvl="1" indent="-457200">
              <a:buAutoNum type="arabicPeriod"/>
            </a:pPr>
            <a:r>
              <a:rPr lang="en-IL" dirty="0"/>
              <a:t>Rank users according to expected effect size</a:t>
            </a:r>
          </a:p>
          <a:p>
            <a:pPr marL="914400" lvl="1" indent="-457200">
              <a:buAutoNum type="arabicPeriod"/>
            </a:pPr>
            <a:r>
              <a:rPr lang="en-IL" dirty="0"/>
              <a:t>The more you target the lower would be the marginal performance (diminishing return)</a:t>
            </a:r>
          </a:p>
          <a:p>
            <a:r>
              <a:rPr lang="en-US" dirty="0"/>
              <a:t>S</a:t>
            </a:r>
            <a:r>
              <a:rPr lang="en-IL" dirty="0"/>
              <a:t>ee CausalML </a:t>
            </a:r>
          </a:p>
        </p:txBody>
      </p:sp>
    </p:spTree>
    <p:extLst>
      <p:ext uri="{BB962C8B-B14F-4D97-AF65-F5344CB8AC3E}">
        <p14:creationId xmlns:p14="http://schemas.microsoft.com/office/powerpoint/2010/main" val="213252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0A09-058F-AE41-9D47-55C994A6C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Summary – Supervised vs Causal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C1F801-4E50-A74D-A4EC-66E9201689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0303353"/>
                  </p:ext>
                </p:extLst>
              </p:nvPr>
            </p:nvGraphicFramePr>
            <p:xfrm>
              <a:off x="838199" y="1825625"/>
              <a:ext cx="9654915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1351">
                      <a:extLst>
                        <a:ext uri="{9D8B030D-6E8A-4147-A177-3AD203B41FA5}">
                          <a16:colId xmlns:a16="http://schemas.microsoft.com/office/drawing/2014/main" val="2155644719"/>
                        </a:ext>
                      </a:extLst>
                    </a:gridCol>
                    <a:gridCol w="3871782">
                      <a:extLst>
                        <a:ext uri="{9D8B030D-6E8A-4147-A177-3AD203B41FA5}">
                          <a16:colId xmlns:a16="http://schemas.microsoft.com/office/drawing/2014/main" val="3363159378"/>
                        </a:ext>
                      </a:extLst>
                    </a:gridCol>
                    <a:gridCol w="3871782">
                      <a:extLst>
                        <a:ext uri="{9D8B030D-6E8A-4147-A177-3AD203B41FA5}">
                          <a16:colId xmlns:a16="http://schemas.microsoft.com/office/drawing/2014/main" val="30127100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Supervised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Causal Inference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3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Predicts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outcome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effect of change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0931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</a:t>
                          </a:r>
                          <a:r>
                            <a:rPr lang="en-IL" dirty="0"/>
                            <a:t>assive observer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  <a:r>
                            <a:rPr lang="en-IL" dirty="0"/>
                            <a:t>ecision maker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8086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Train-Test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Equailly distributed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  <a:r>
                            <a:rPr lang="en-IL" dirty="0"/>
                            <a:t>istribution shift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6638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Validation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Easy, via hold-out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1" eaLnBrk="1" latinLnBrk="0" hangingPunct="1"/>
                          <a:r>
                            <a:rPr lang="en-US" dirty="0"/>
                            <a:t>Fundamental challenge. </a:t>
                          </a:r>
                        </a:p>
                        <a:p>
                          <a:pPr marL="0" algn="l" defTabSz="914400" rtl="1" eaLnBrk="1" latinLnBrk="0" hangingPunct="1"/>
                          <a:r>
                            <a:rPr lang="en-US" dirty="0"/>
                            <a:t>Better prediction is NOT better causal estimation 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1525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Feature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Quantitative (over fit / under fit)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Qualitative – could cause a bias in the estimate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79984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Domain Knoweledge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Nice to have, deep neural network are doing beyond humans without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  <a:r>
                            <a:rPr lang="en-IL" dirty="0"/>
                            <a:t>ssential to make assumptions to avoid pitfalls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38213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For Who?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6251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6C1F801-4E50-A74D-A4EC-66E9201689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10303353"/>
                  </p:ext>
                </p:extLst>
              </p:nvPr>
            </p:nvGraphicFramePr>
            <p:xfrm>
              <a:off x="838199" y="1825625"/>
              <a:ext cx="9654915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1351">
                      <a:extLst>
                        <a:ext uri="{9D8B030D-6E8A-4147-A177-3AD203B41FA5}">
                          <a16:colId xmlns:a16="http://schemas.microsoft.com/office/drawing/2014/main" val="2155644719"/>
                        </a:ext>
                      </a:extLst>
                    </a:gridCol>
                    <a:gridCol w="3871782">
                      <a:extLst>
                        <a:ext uri="{9D8B030D-6E8A-4147-A177-3AD203B41FA5}">
                          <a16:colId xmlns:a16="http://schemas.microsoft.com/office/drawing/2014/main" val="3363159378"/>
                        </a:ext>
                      </a:extLst>
                    </a:gridCol>
                    <a:gridCol w="3871782">
                      <a:extLst>
                        <a:ext uri="{9D8B030D-6E8A-4147-A177-3AD203B41FA5}">
                          <a16:colId xmlns:a16="http://schemas.microsoft.com/office/drawing/2014/main" val="30127100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Supervised Learning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L" dirty="0"/>
                            <a:t>Causal Inference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3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Predicts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49508" t="-103333" r="-100984" b="-9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49020" t="-103333" r="-654" b="-9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09314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</a:t>
                          </a:r>
                          <a:r>
                            <a:rPr lang="en-IL" dirty="0"/>
                            <a:t>assive observer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  <a:r>
                            <a:rPr lang="en-IL" dirty="0"/>
                            <a:t>ecision maker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8086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Train-Test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Equailly distributed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</a:t>
                          </a:r>
                          <a:r>
                            <a:rPr lang="en-IL" dirty="0"/>
                            <a:t>istribution shift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866388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Validation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Easy, via hold-out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l" defTabSz="914400" rtl="1" eaLnBrk="1" latinLnBrk="0" hangingPunct="1"/>
                          <a:r>
                            <a:rPr lang="en-US" dirty="0"/>
                            <a:t>Fundamental challenge. </a:t>
                          </a:r>
                        </a:p>
                        <a:p>
                          <a:pPr marL="0" algn="l" defTabSz="914400" rtl="1" eaLnBrk="1" latinLnBrk="0" hangingPunct="1"/>
                          <a:r>
                            <a:rPr lang="en-US" dirty="0"/>
                            <a:t>Better prediction is NOT better causal estimation 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15259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Feature set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Quantitative (over fit / under fit)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Qualitative – could cause a bias in the estimate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79984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Domain Knoweledge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Nice to have, deep neural network are doing beyond humans without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</a:t>
                          </a:r>
                          <a:r>
                            <a:rPr lang="en-IL" dirty="0"/>
                            <a:t>ssential to make assumptions to avoid pitfalls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738213"/>
                      </a:ext>
                    </a:extLst>
                  </a:tr>
                  <a:tr h="741680">
                    <a:tc>
                      <a:txBody>
                        <a:bodyPr/>
                        <a:lstStyle/>
                        <a:p>
                          <a:r>
                            <a:rPr lang="en-IL" b="1" dirty="0"/>
                            <a:t>For Who?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6251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Graphic 6" descr="Rocking Horse with solid fill">
            <a:extLst>
              <a:ext uri="{FF2B5EF4-FFF2-40B4-BE49-F238E27FC236}">
                <a16:creationId xmlns:a16="http://schemas.microsoft.com/office/drawing/2014/main" id="{699E4D1A-A15E-FC48-9401-052DB8FC5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2100" y="5537200"/>
            <a:ext cx="692150" cy="692150"/>
          </a:xfrm>
          <a:prstGeom prst="rect">
            <a:avLst/>
          </a:prstGeom>
        </p:spPr>
      </p:pic>
      <p:pic>
        <p:nvPicPr>
          <p:cNvPr id="9" name="Graphic 8" descr="Pacifier with solid fill">
            <a:extLst>
              <a:ext uri="{FF2B5EF4-FFF2-40B4-BE49-F238E27FC236}">
                <a16:creationId xmlns:a16="http://schemas.microsoft.com/office/drawing/2014/main" id="{9A3D1307-CA74-D04D-806D-F568DB94D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5850" y="5465762"/>
            <a:ext cx="779463" cy="779463"/>
          </a:xfrm>
          <a:prstGeom prst="rect">
            <a:avLst/>
          </a:prstGeom>
        </p:spPr>
      </p:pic>
      <p:pic>
        <p:nvPicPr>
          <p:cNvPr id="11" name="Graphic 10" descr="Professor female with solid fill">
            <a:extLst>
              <a:ext uri="{FF2B5EF4-FFF2-40B4-BE49-F238E27FC236}">
                <a16:creationId xmlns:a16="http://schemas.microsoft.com/office/drawing/2014/main" id="{0E65B4AF-CBC2-D74D-BC83-9F25C3B5D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6300" y="5426075"/>
            <a:ext cx="914400" cy="914400"/>
          </a:xfrm>
          <a:prstGeom prst="rect">
            <a:avLst/>
          </a:prstGeom>
        </p:spPr>
      </p:pic>
      <p:pic>
        <p:nvPicPr>
          <p:cNvPr id="13" name="Graphic 12" descr="Scientist female with solid fill">
            <a:extLst>
              <a:ext uri="{FF2B5EF4-FFF2-40B4-BE49-F238E27FC236}">
                <a16:creationId xmlns:a16="http://schemas.microsoft.com/office/drawing/2014/main" id="{1EF60D87-C390-D040-BD43-A50BB9030C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0700" y="5426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3069A9-C6C7-814B-9513-B2B2C5DB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Practice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9059-FA57-E246-9E55-3A01F597F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Causality in Python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6C6C2FE4-A737-6243-B1E0-0841C9202D7D}"/>
              </a:ext>
            </a:extLst>
          </p:cNvPr>
          <p:cNvSpPr/>
          <p:nvPr/>
        </p:nvSpPr>
        <p:spPr>
          <a:xfrm>
            <a:off x="5152407" y="2485406"/>
            <a:ext cx="1887187" cy="188718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Snake">
            <a:extLst>
              <a:ext uri="{FF2B5EF4-FFF2-40B4-BE49-F238E27FC236}">
                <a16:creationId xmlns:a16="http://schemas.microsoft.com/office/drawing/2014/main" id="{F552E3E0-BBE6-E147-8A45-B750DEFC49E3}"/>
              </a:ext>
            </a:extLst>
          </p:cNvPr>
          <p:cNvSpPr/>
          <p:nvPr/>
        </p:nvSpPr>
        <p:spPr>
          <a:xfrm>
            <a:off x="5554595" y="2887594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579528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F186E-95B8-434D-B6CE-B3C61524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Causality in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880236-78F5-D74E-BF17-52F0B413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D91B8D-E889-B041-9EB4-E28C29C9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3" y="4330700"/>
            <a:ext cx="111125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8F42C-F608-DB42-A3D2-E400E2C0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34" y="1477285"/>
            <a:ext cx="10087466" cy="28587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1A4F83-5764-694C-A996-31ACEB9E2641}"/>
              </a:ext>
            </a:extLst>
          </p:cNvPr>
          <p:cNvSpPr/>
          <p:nvPr/>
        </p:nvSpPr>
        <p:spPr>
          <a:xfrm>
            <a:off x="7860072" y="855819"/>
            <a:ext cx="4424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hlinkClick r:id="rId4"/>
              </a:rPr>
              <a:t>https://vesoft-inc.github.io/github-statistics/</a:t>
            </a:r>
            <a:r>
              <a:rPr lang="en-IL" dirty="0"/>
              <a:t> </a:t>
            </a:r>
          </a:p>
        </p:txBody>
      </p:sp>
      <p:sp>
        <p:nvSpPr>
          <p:cNvPr id="10" name="Line Callout 1 (No Border) 9">
            <a:extLst>
              <a:ext uri="{FF2B5EF4-FFF2-40B4-BE49-F238E27FC236}">
                <a16:creationId xmlns:a16="http://schemas.microsoft.com/office/drawing/2014/main" id="{4B896DEC-C027-2B47-9EFB-B31B61ECB7C5}"/>
              </a:ext>
            </a:extLst>
          </p:cNvPr>
          <p:cNvSpPr/>
          <p:nvPr/>
        </p:nvSpPr>
        <p:spPr>
          <a:xfrm>
            <a:off x="4364611" y="4651670"/>
            <a:ext cx="2383098" cy="942680"/>
          </a:xfrm>
          <a:prstGeom prst="callout1">
            <a:avLst>
              <a:gd name="adj1" fmla="val 18750"/>
              <a:gd name="adj2" fmla="val -8333"/>
              <a:gd name="adj3" fmla="val 179500"/>
              <a:gd name="adj4" fmla="val -23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Like Scikit 10 years ago</a:t>
            </a:r>
          </a:p>
        </p:txBody>
      </p:sp>
    </p:spTree>
    <p:extLst>
      <p:ext uri="{BB962C8B-B14F-4D97-AF65-F5344CB8AC3E}">
        <p14:creationId xmlns:p14="http://schemas.microsoft.com/office/powerpoint/2010/main" val="3766553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11E9-51AC-EB44-8A25-AA570FE8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Stages in a Causal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38C71-9A73-4F4C-96F8-73D656231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095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Model</a:t>
            </a:r>
            <a:r>
              <a:rPr lang="en-US" dirty="0"/>
              <a:t> – assumptions as a graph (DAG)</a:t>
            </a:r>
          </a:p>
          <a:p>
            <a:pPr marL="457200" lvl="1" indent="0">
              <a:buNone/>
            </a:pPr>
            <a:r>
              <a:rPr lang="en-US" dirty="0"/>
              <a:t>If this is missing you can try causal discovery methods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</a:t>
            </a:r>
            <a:r>
              <a:rPr lang="en-US" dirty="0"/>
              <a:t> – turn assumptions into a list of what to control for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Estimate</a:t>
            </a:r>
            <a:r>
              <a:rPr lang="en-US" dirty="0"/>
              <a:t> – use estimation methods to estimate the effect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Refute</a:t>
            </a:r>
            <a:r>
              <a:rPr lang="en-US" dirty="0"/>
              <a:t> – validate and check for robustness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6293E-2482-5D49-BADF-15B2E994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594" y="2887352"/>
            <a:ext cx="5204339" cy="21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8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TFM | Know Your Meme">
            <a:extLst>
              <a:ext uri="{FF2B5EF4-FFF2-40B4-BE49-F238E27FC236}">
                <a16:creationId xmlns:a16="http://schemas.microsoft.com/office/drawing/2014/main" id="{5009DF0E-C866-F64F-890C-9CB85EC301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" r="-2" b="2478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3401B-1618-E94E-B189-D8E7F8C29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Let’s read some code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23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B750-BF76-554F-8089-6E079FAA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Appendix</a:t>
            </a:r>
            <a:endParaRPr lang="en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3072E0-6343-5440-B6BF-9EA4A401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710140"/>
            <a:ext cx="7205663" cy="57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4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3DE64-1E53-9D40-AE75-9CD48357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L" sz="5200"/>
              <a:t>Agenda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629CBA2-3DE4-4ED5-BD1E-3B59FD4FC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869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636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3069A9-C6C7-814B-9513-B2B2C5DB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E9059-FA57-E246-9E55-3A01F597F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 need to go beyond predictions</a:t>
            </a:r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4F48FD11-9CAC-C44A-B289-B0573531146C}"/>
              </a:ext>
            </a:extLst>
          </p:cNvPr>
          <p:cNvSpPr/>
          <p:nvPr/>
        </p:nvSpPr>
        <p:spPr>
          <a:xfrm>
            <a:off x="5152406" y="2485406"/>
            <a:ext cx="1887187" cy="1887187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2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Rocket">
            <a:extLst>
              <a:ext uri="{FF2B5EF4-FFF2-40B4-BE49-F238E27FC236}">
                <a16:creationId xmlns:a16="http://schemas.microsoft.com/office/drawing/2014/main" id="{33FFBE2D-16E8-4E44-ACFD-A5CE73B54C7B}"/>
              </a:ext>
            </a:extLst>
          </p:cNvPr>
          <p:cNvSpPr/>
          <p:nvPr/>
        </p:nvSpPr>
        <p:spPr>
          <a:xfrm>
            <a:off x="5554593" y="2887594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4836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C340-F38B-7544-9FA3-B17C6D5E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Business Question?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09796-9A64-8E4B-B479-F9232CE8B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ACTIONS should I take to maximize my KPIs?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465A5C-8009-A546-8D04-18569E27F6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89702"/>
              </p:ext>
            </p:extLst>
          </p:nvPr>
        </p:nvGraphicFramePr>
        <p:xfrm>
          <a:off x="990600" y="1978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Drawing Figure with solid fill">
            <a:extLst>
              <a:ext uri="{FF2B5EF4-FFF2-40B4-BE49-F238E27FC236}">
                <a16:creationId xmlns:a16="http://schemas.microsoft.com/office/drawing/2014/main" id="{4AFB2FF6-DCF9-B540-8C24-A9B5CF4A61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5400" y="2705100"/>
            <a:ext cx="914400" cy="914400"/>
          </a:xfrm>
          <a:prstGeom prst="rect">
            <a:avLst/>
          </a:prstGeom>
        </p:spPr>
      </p:pic>
      <p:pic>
        <p:nvPicPr>
          <p:cNvPr id="9" name="Graphic 8" descr="Trophy with solid fill">
            <a:extLst>
              <a:ext uri="{FF2B5EF4-FFF2-40B4-BE49-F238E27FC236}">
                <a16:creationId xmlns:a16="http://schemas.microsoft.com/office/drawing/2014/main" id="{FA66229A-7673-D744-9F7B-CF6DDB6C85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1800" y="26606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40002-066C-7648-A130-66EF8CCD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Three Layers of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3059A8-FE14-874B-A28F-6B42B91B1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5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L" sz="2400" dirty="0"/>
              <a:t>There are three types of analytic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IL" sz="2400" dirty="0"/>
              <a:t>What business need is better decisions (not better predictions)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i="1" dirty="0">
                <a:solidFill>
                  <a:schemeClr val="tx1"/>
                </a:solidFill>
                <a:latin typeface="+mn-lt"/>
              </a:rPr>
              <a:t>“There is a gap between making a prediction and making a decision” </a:t>
            </a:r>
            <a:r>
              <a:rPr lang="en-US" sz="800" i="1" dirty="0">
                <a:solidFill>
                  <a:schemeClr val="tx1"/>
                </a:solidFill>
                <a:latin typeface="+mn-lt"/>
              </a:rPr>
              <a:t>- S. </a:t>
            </a:r>
            <a:r>
              <a:rPr lang="en-US" sz="800" i="1" dirty="0" err="1">
                <a:solidFill>
                  <a:schemeClr val="tx1"/>
                </a:solidFill>
                <a:latin typeface="+mn-lt"/>
              </a:rPr>
              <a:t>Athey</a:t>
            </a:r>
            <a:r>
              <a:rPr lang="en-US" sz="800" i="1" dirty="0">
                <a:solidFill>
                  <a:schemeClr val="tx1"/>
                </a:solidFill>
                <a:latin typeface="+mn-lt"/>
              </a:rPr>
              <a:t> 2017, Science.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A948B-B6B6-0043-A826-92043988E8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537" y="1897666"/>
            <a:ext cx="5057788" cy="3336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2BB849B-408A-1748-829F-1345329B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25" y="2064926"/>
            <a:ext cx="820785" cy="1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8330F2-D66C-004C-82D4-69514636E3C9}"/>
              </a:ext>
            </a:extLst>
          </p:cNvPr>
          <p:cNvSpPr/>
          <p:nvPr/>
        </p:nvSpPr>
        <p:spPr>
          <a:xfrm>
            <a:off x="838200" y="5736904"/>
            <a:ext cx="108250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Griffin, D. K. (2020). </a:t>
            </a:r>
          </a:p>
          <a:p>
            <a:r>
              <a:rPr lang="en-US" sz="1000" dirty="0" err="1"/>
              <a:t>Athey</a:t>
            </a:r>
            <a:r>
              <a:rPr lang="en-US" sz="1000" dirty="0"/>
              <a:t>, S. (2017). </a:t>
            </a:r>
          </a:p>
          <a:p>
            <a:r>
              <a:rPr lang="en-US" sz="1000" dirty="0"/>
              <a:t>Bertsimas, D., &amp; Kallus, N. (2020).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6AF5-4755-6D40-8CD4-1C01B32EF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694" y="4098634"/>
            <a:ext cx="970536" cy="507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CC306-DFCB-E64C-8E10-500502D4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536" y="3496202"/>
            <a:ext cx="723189" cy="428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5963A-1906-BD4C-B968-9C9715AA7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581" y="1524176"/>
            <a:ext cx="1576029" cy="278471"/>
          </a:xfrm>
          <a:prstGeom prst="rect">
            <a:avLst/>
          </a:prstGeom>
        </p:spPr>
      </p:pic>
      <p:pic>
        <p:nvPicPr>
          <p:cNvPr id="12" name="Graphic 11" descr="Question mark">
            <a:extLst>
              <a:ext uri="{FF2B5EF4-FFF2-40B4-BE49-F238E27FC236}">
                <a16:creationId xmlns:a16="http://schemas.microsoft.com/office/drawing/2014/main" id="{22FD42EC-49D9-484D-8958-8FC9DF3A9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2536" y="435122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3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68A5-F57D-0144-92A3-5BDFA955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Prescriptive is Neglected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C352-749F-694F-B71C-779C6970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674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Prescriptive methods seem to be neglected</a:t>
            </a: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What is the effect of doing an action A?</a:t>
            </a: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/>
            <a:r>
              <a:rPr lang="en-IL" dirty="0">
                <a:solidFill>
                  <a:schemeClr val="tx1"/>
                </a:solidFill>
                <a:latin typeface="+mn-lt"/>
              </a:rPr>
              <a:t>What is the optimal policy π to maximize the KPI(s)?</a:t>
            </a:r>
            <a:endParaRPr lang="en-IL" dirty="0">
              <a:solidFill>
                <a:schemeClr val="tx1"/>
              </a:solidFill>
              <a:latin typeface="+mn-lt"/>
              <a:cs typeface="Calibri"/>
            </a:endParaRP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8B534-4796-BE45-8382-0D69A4293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144" y="1825625"/>
            <a:ext cx="5214560" cy="4357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089E69-AD7A-8646-8DBA-3806C79CE3A2}"/>
              </a:ext>
            </a:extLst>
          </p:cNvPr>
          <p:cNvSpPr/>
          <p:nvPr/>
        </p:nvSpPr>
        <p:spPr>
          <a:xfrm>
            <a:off x="7903797" y="6194912"/>
            <a:ext cx="29546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www.kaggle.com</a:t>
            </a:r>
            <a:r>
              <a:rPr lang="en-US" sz="1000" dirty="0"/>
              <a:t>/kaggle-survey-2020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7726E-F88C-454D-84AE-8C9D147A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797" y="528494"/>
            <a:ext cx="2601254" cy="9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31BC-5734-0649-9BAB-F144A773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Most $$$ in AI will be in 2 areas!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8AB1-D8B6-5041-9923-AAA65E7B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22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main target markets:</a:t>
            </a:r>
          </a:p>
          <a:p>
            <a:pPr lvl="1"/>
            <a:r>
              <a:rPr lang="en-US" dirty="0"/>
              <a:t>Marketing &amp; Sales</a:t>
            </a:r>
          </a:p>
          <a:p>
            <a:pPr lvl="1"/>
            <a:r>
              <a:rPr lang="en-US" dirty="0"/>
              <a:t>Supply-chain management and manufacturing</a:t>
            </a:r>
          </a:p>
          <a:p>
            <a:r>
              <a:rPr lang="en-US" dirty="0"/>
              <a:t>What’s common?</a:t>
            </a:r>
          </a:p>
          <a:p>
            <a:pPr lvl="1"/>
            <a:r>
              <a:rPr lang="en-US" dirty="0"/>
              <a:t>Increase some KPI – 𝑅 </a:t>
            </a:r>
          </a:p>
          <a:p>
            <a:pPr lvl="1"/>
            <a:r>
              <a:rPr lang="en-US" dirty="0"/>
              <a:t>by doing some actions – 𝐴</a:t>
            </a:r>
          </a:p>
          <a:p>
            <a:pPr lvl="1"/>
            <a:r>
              <a:rPr lang="en-US" dirty="0"/>
              <a:t>In some context - 𝑆</a:t>
            </a:r>
          </a:p>
          <a:p>
            <a:pPr lvl="1"/>
            <a:r>
              <a:rPr lang="en-US" dirty="0"/>
              <a:t>Under some constraints - 𝐶</a:t>
            </a:r>
          </a:p>
          <a:p>
            <a:r>
              <a:rPr lang="en-US" dirty="0"/>
              <a:t>Causal Inference and Reinforcement Learning!</a:t>
            </a:r>
          </a:p>
          <a:p>
            <a:endParaRPr lang="en-US" dirty="0"/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4BACD5-366F-774A-BDDE-8732A4F69D49}"/>
              </a:ext>
            </a:extLst>
          </p:cNvPr>
          <p:cNvSpPr/>
          <p:nvPr/>
        </p:nvSpPr>
        <p:spPr>
          <a:xfrm>
            <a:off x="6096000" y="5946131"/>
            <a:ext cx="710612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900" dirty="0">
                <a:latin typeface="+mn-lt"/>
              </a:rPr>
              <a:t>https://www.mckinsey.com/business-functions/mckinsey-analytics/our-insights/most-of-ais-business-uses-will-be-in-two-areas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789F-B1EA-044D-9689-ED95344A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2991" y="1820736"/>
            <a:ext cx="5172250" cy="4119187"/>
          </a:xfrm>
          <a:prstGeom prst="rect">
            <a:avLst/>
          </a:prstGeom>
        </p:spPr>
      </p:pic>
      <p:pic>
        <p:nvPicPr>
          <p:cNvPr id="1026" name="Picture 2" descr="Download McKinsey &amp; Company Logo in SVG Vector or PNG File Format - Logo .wine">
            <a:extLst>
              <a:ext uri="{FF2B5EF4-FFF2-40B4-BE49-F238E27FC236}">
                <a16:creationId xmlns:a16="http://schemas.microsoft.com/office/drawing/2014/main" id="{E9891478-8ACB-7C43-AFBD-E760944B5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13" y="69188"/>
            <a:ext cx="2313822" cy="153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82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E0CD8E72E2E44B3CAFA18AAC726B7" ma:contentTypeVersion="11" ma:contentTypeDescription="Create a new document." ma:contentTypeScope="" ma:versionID="ab8374488b026d0e49d0086333a78f9b">
  <xsd:schema xmlns:xsd="http://www.w3.org/2001/XMLSchema" xmlns:xs="http://www.w3.org/2001/XMLSchema" xmlns:p="http://schemas.microsoft.com/office/2006/metadata/properties" xmlns:ns2="8cef5b57-fb58-4d00-9bb7-36b13b2ac1dd" xmlns:ns3="a586abc1-bc57-4a5f-863f-43b44866605d" targetNamespace="http://schemas.microsoft.com/office/2006/metadata/properties" ma:root="true" ma:fieldsID="64eff0aa24ef7af27ceea6f9d990733a" ns2:_="" ns3:_="">
    <xsd:import namespace="8cef5b57-fb58-4d00-9bb7-36b13b2ac1dd"/>
    <xsd:import namespace="a586abc1-bc57-4a5f-863f-43b4486660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f5b57-fb58-4d00-9bb7-36b13b2ac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6abc1-bc57-4a5f-863f-43b44866605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318A65-23D2-4509-ADD8-F6CC9EDD82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ef5b57-fb58-4d00-9bb7-36b13b2ac1dd"/>
    <ds:schemaRef ds:uri="a586abc1-bc57-4a5f-863f-43b4486660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7D8479-869B-4C0E-AF15-3890D5D9011D}">
  <ds:schemaRefs>
    <ds:schemaRef ds:uri="http://purl.org/dc/dcmitype/"/>
    <ds:schemaRef ds:uri="8cef5b57-fb58-4d00-9bb7-36b13b2ac1dd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a586abc1-bc57-4a5f-863f-43b44866605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D2432C3-A6A5-4AA7-8FCB-787C90110B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11444</TotalTime>
  <Words>1624</Words>
  <Application>Microsoft Macintosh PowerPoint</Application>
  <PresentationFormat>Widescreen</PresentationFormat>
  <Paragraphs>255</Paragraphs>
  <Slides>37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Nunito Sans</vt:lpstr>
      <vt:lpstr>Office Theme</vt:lpstr>
      <vt:lpstr>Causal Python</vt:lpstr>
      <vt:lpstr>Summary</vt:lpstr>
      <vt:lpstr>Misson Impossible</vt:lpstr>
      <vt:lpstr>Agenda</vt:lpstr>
      <vt:lpstr>Motivation</vt:lpstr>
      <vt:lpstr>Most Important Business Question?</vt:lpstr>
      <vt:lpstr>Three Layers of Analytics</vt:lpstr>
      <vt:lpstr>Prescriptive is Neglected</vt:lpstr>
      <vt:lpstr>Most $$$ in AI will be in 2 areas!</vt:lpstr>
      <vt:lpstr>Don’t believe me</vt:lpstr>
      <vt:lpstr>Don’t believe me 2</vt:lpstr>
      <vt:lpstr>Theory</vt:lpstr>
      <vt:lpstr>Summary</vt:lpstr>
      <vt:lpstr>Why is Causal Infernece Different then Supervised Learning?</vt:lpstr>
      <vt:lpstr>Causal Inference Main Concepts</vt:lpstr>
      <vt:lpstr>What is the Fundumental Problem?</vt:lpstr>
      <vt:lpstr>Quiz</vt:lpstr>
      <vt:lpstr>Confounders Create Bias in Effect Estimation</vt:lpstr>
      <vt:lpstr>Beyond Confounders</vt:lpstr>
      <vt:lpstr>Identifiability</vt:lpstr>
      <vt:lpstr>Quiz: which assumption is this?</vt:lpstr>
      <vt:lpstr>What to control for (what is X)?</vt:lpstr>
      <vt:lpstr>Estimation Methods</vt:lpstr>
      <vt:lpstr>Estimation Methods</vt:lpstr>
      <vt:lpstr>Propensity Score</vt:lpstr>
      <vt:lpstr>Estimation Methods</vt:lpstr>
      <vt:lpstr>Inverse Propensity Weighting</vt:lpstr>
      <vt:lpstr>Estimation Methods</vt:lpstr>
      <vt:lpstr>Better Predictions ↛ Better Effect Estimation</vt:lpstr>
      <vt:lpstr>Refutation (aka Model Validation)</vt:lpstr>
      <vt:lpstr>Application example: Uplift Modeling</vt:lpstr>
      <vt:lpstr>Summary – Supervised vs Causal Learning</vt:lpstr>
      <vt:lpstr>Practice</vt:lpstr>
      <vt:lpstr>Causality in Python</vt:lpstr>
      <vt:lpstr>Typical Stages in a Causal Project</vt:lpstr>
      <vt:lpstr>Let’s read some code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Hanan Shteingart</dc:creator>
  <cp:lastModifiedBy>Hanan Shteingart</cp:lastModifiedBy>
  <cp:revision>1</cp:revision>
  <dcterms:created xsi:type="dcterms:W3CDTF">2021-04-11T06:21:39Z</dcterms:created>
  <dcterms:modified xsi:type="dcterms:W3CDTF">2021-04-26T16:11:23Z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0x010100CABE0CD8E72E2E44B3CAFA18AAC726B7</vt:lpwstr>
  </property>
</Properties>
</file>